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5143500" cy="9144000"/>
  <p:embeddedFontLst>
    <p:embeddedFont>
      <p:font typeface="Arial Narrow"/>
      <p:regular r:id="rId31"/>
      <p:bold r:id="rId32"/>
      <p:italic r:id="rId33"/>
      <p:boldItalic r:id="rId34"/>
    </p:embeddedFont>
    <p:embeddedFont>
      <p:font typeface="Quattrocento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ialNarrow-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rialNarrow-italic.fntdata"/><Relationship Id="rId10" Type="http://schemas.openxmlformats.org/officeDocument/2006/relationships/slide" Target="slides/slide5.xml"/><Relationship Id="rId32" Type="http://schemas.openxmlformats.org/officeDocument/2006/relationships/font" Target="fonts/ArialNarrow-bold.fntdata"/><Relationship Id="rId13" Type="http://schemas.openxmlformats.org/officeDocument/2006/relationships/slide" Target="slides/slide8.xml"/><Relationship Id="rId35" Type="http://schemas.openxmlformats.org/officeDocument/2006/relationships/font" Target="fonts/QuattrocentoSans-regular.fntdata"/><Relationship Id="rId12" Type="http://schemas.openxmlformats.org/officeDocument/2006/relationships/slide" Target="slides/slide7.xml"/><Relationship Id="rId34" Type="http://schemas.openxmlformats.org/officeDocument/2006/relationships/font" Target="fonts/ArialNarrow-boldItalic.fntdata"/><Relationship Id="rId15" Type="http://schemas.openxmlformats.org/officeDocument/2006/relationships/slide" Target="slides/slide10.xml"/><Relationship Id="rId37" Type="http://schemas.openxmlformats.org/officeDocument/2006/relationships/font" Target="fonts/QuattrocentoSans-italic.fntdata"/><Relationship Id="rId14" Type="http://schemas.openxmlformats.org/officeDocument/2006/relationships/slide" Target="slides/slide9.xml"/><Relationship Id="rId36" Type="http://schemas.openxmlformats.org/officeDocument/2006/relationships/font" Target="fonts/Quattrocento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Quattrocen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1: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09" name="Google Shape;309;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40" name="Google Shape;340;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12: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57" name="Google Shape;357;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b19ec596f_1_4: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 name="Google Shape;371;g5b19ec596f_1_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72" name="Google Shape;372;g5b19ec596f_1_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b19ec596f_1_27: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g5b19ec596f_1_2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81" name="Google Shape;381;g5b19ec596f_1_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b19ec596f_1_43: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g5b19ec596f_1_4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89" name="Google Shape;389;g5b19ec596f_1_4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b2359fa12_0_3: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g5b2359fa12_0_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97" name="Google Shape;397;g5b2359fa12_0_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13: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 name="Google Shape;404;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5. Certification and After Care</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in leadership and specialist streams will be certified on demonstration of skills and competencies, and will gain: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the Digital Academy’s innovative and collaborative workspace.</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modern tools and equipment to conduct experiments and proofs of concepts.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a cloud data learning sandbox.</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Invitation to community events and networking platform. </a:t>
            </a:r>
            <a:endParaRPr sz="1200">
              <a:solidFill>
                <a:schemeClr val="dk1"/>
              </a:solidFill>
              <a:latin typeface="Calibri"/>
              <a:ea typeface="Calibri"/>
              <a:cs typeface="Calibri"/>
              <a:sym typeface="Calibri"/>
            </a:endParaRPr>
          </a:p>
        </p:txBody>
      </p:sp>
      <p:sp>
        <p:nvSpPr>
          <p:cNvPr id="405" name="Google Shape;405;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14: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p14: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15: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5. Certification and After Care</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in leadership and specialist streams will be certified on demonstration of skills and competencies, and will gain: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the Digital Academy’s innovative and collaborative workspace.</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modern tools and equipment to conduct experiments and proofs of concepts.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a cloud data learning sandbox.</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Invitation to community events and networking platform. </a:t>
            </a:r>
            <a:endParaRPr sz="1200">
              <a:solidFill>
                <a:schemeClr val="dk1"/>
              </a:solidFill>
              <a:latin typeface="Calibri"/>
              <a:ea typeface="Calibri"/>
              <a:cs typeface="Calibri"/>
              <a:sym typeface="Calibri"/>
            </a:endParaRPr>
          </a:p>
        </p:txBody>
      </p:sp>
      <p:sp>
        <p:nvSpPr>
          <p:cNvPr id="429" name="Google Shape;429;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Academy: what and why</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Concept: a teaching organization held at the Canada School of the Public Service (CSPS) in partnership with the Office of the Chief Information Officer (OCIO) and the Canadian Digital Service (CDS).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Objectives: 1. work with partners and experts to develop in our people the foundational, specialist and leadership digital skills needed to meet expectations of Canadians. 2. Build diverse and inclusive communities and networks to support continuous and social learning. 3. Re-focus learning on the practical application of tomorrow’s Technology and tools. </a:t>
            </a:r>
            <a:endParaRPr/>
          </a:p>
        </p:txBody>
      </p:sp>
      <p:sp>
        <p:nvSpPr>
          <p:cNvPr id="139" name="Google Shape;139;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6: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 name="Google Shape;441;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academy direction and curriculum</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Academy planning consists of:</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Departmental analyses and needs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Beyond 2020: equipped, agile, inclusive</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CSPS research and leadership</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data strategy</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policy direction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Chief Information Officer if Canada direction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International best practices and comparators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Canadian Digital Service training needs analysis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42" name="Google Shape;442;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17: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1" name="Google Shape;481;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Leadership: curriculum overview</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Solutions (EX-01-03)</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Hiring and leading multi-disciplinary teams and specialized skills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Communicating 360 for results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Leading agile projects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Leading user-centred solutions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Coaching others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Change management and resilience</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Servant leadership</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Building digital acumen</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for senior leaders (EX-03-05)</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Fostering collaboration and boundary spanning</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Fostering risk-taking and experimentation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Providing sponsorship and government in agile environments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Nudging and transformation</a:t>
            </a:r>
            <a:endParaRPr sz="1200">
              <a:solidFill>
                <a:schemeClr val="dk1"/>
              </a:solidFill>
              <a:latin typeface="Calibri"/>
              <a:ea typeface="Calibri"/>
              <a:cs typeface="Calibri"/>
              <a:sym typeface="Calibri"/>
            </a:endParaRPr>
          </a:p>
        </p:txBody>
      </p:sp>
      <p:sp>
        <p:nvSpPr>
          <p:cNvPr id="482" name="Google Shape;482;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18: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 name="Google Shape;502;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Foundations: curriculum overview</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government: showcase domestic and international government best practices, policies and tools and innovations to educate and inspire across government and beyond.</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literacy: encourage public servants to work in a more iterative and creative approach while basing the design of government products and services on end-user’s needs, wants, and limitations. </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Design foundations: enable public servants to use digital information and communication platforms to find, evaluate, create, and communicate clear information. </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Technology and tools: foster the use and exploration of technologies to inspire more efficient and innovative ways of working in the public service. </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03" name="Google Shape;503;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3" name="Google Shape;513;p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514" name="Google Shape;514;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89c217c5b_0_3:notes"/>
          <p:cNvSpPr/>
          <p:nvPr>
            <p:ph idx="2" type="sldImg"/>
          </p:nvPr>
        </p:nvSpPr>
        <p:spPr>
          <a:xfrm>
            <a:off x="51435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589c217c5b_0_3:notes"/>
          <p:cNvSpPr txBox="1"/>
          <p:nvPr>
            <p:ph idx="1" type="body"/>
          </p:nvPr>
        </p:nvSpPr>
        <p:spPr>
          <a:xfrm>
            <a:off x="514350" y="4400550"/>
            <a:ext cx="41148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589c217c5b_0_3:notes"/>
          <p:cNvSpPr txBox="1"/>
          <p:nvPr>
            <p:ph idx="12" type="sldNum"/>
          </p:nvPr>
        </p:nvSpPr>
        <p:spPr>
          <a:xfrm>
            <a:off x="2913460" y="8685213"/>
            <a:ext cx="22287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589c217c5b_0_88:notes"/>
          <p:cNvSpPr/>
          <p:nvPr>
            <p:ph idx="2" type="sldImg"/>
          </p:nvPr>
        </p:nvSpPr>
        <p:spPr>
          <a:xfrm>
            <a:off x="51435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589c217c5b_0_88:notes"/>
          <p:cNvSpPr txBox="1"/>
          <p:nvPr>
            <p:ph idx="1" type="body"/>
          </p:nvPr>
        </p:nvSpPr>
        <p:spPr>
          <a:xfrm>
            <a:off x="514350" y="4400550"/>
            <a:ext cx="41148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589c217c5b_0_88:notes"/>
          <p:cNvSpPr txBox="1"/>
          <p:nvPr>
            <p:ph idx="12" type="sldNum"/>
          </p:nvPr>
        </p:nvSpPr>
        <p:spPr>
          <a:xfrm>
            <a:off x="2913460" y="8685213"/>
            <a:ext cx="22287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6: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57" name="Google Shape;157;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7: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7: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8: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8: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 name="Google Shape;238;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39" name="Google Shape;239;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0: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 name="Google Shape;257;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58" name="Google Shape;258;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78" name="Google Shape;278;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2">
  <p:cSld name="Cover Slide 2">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22284" y="728382"/>
            <a:ext cx="5142900" cy="27096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1" name="Google Shape;11;p2"/>
          <p:cNvSpPr txBox="1"/>
          <p:nvPr>
            <p:ph idx="1" type="subTitle"/>
          </p:nvPr>
        </p:nvSpPr>
        <p:spPr>
          <a:xfrm>
            <a:off x="322284" y="3539205"/>
            <a:ext cx="5142900" cy="849300"/>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3">
  <p:cSld name="Section Break 3">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type="title"/>
          </p:nvPr>
        </p:nvSpPr>
        <p:spPr>
          <a:xfrm>
            <a:off x="322284" y="826240"/>
            <a:ext cx="6514200" cy="25725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accent2"/>
              </a:buClr>
              <a:buSzPts val="2800"/>
              <a:buFont typeface="Georgia"/>
              <a:buNone/>
              <a:defRPr b="0" sz="280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41" name="Google Shape;41;p11"/>
          <p:cNvSpPr txBox="1"/>
          <p:nvPr>
            <p:ph idx="1" type="body"/>
          </p:nvPr>
        </p:nvSpPr>
        <p:spPr>
          <a:xfrm>
            <a:off x="322284" y="3541223"/>
            <a:ext cx="6514200" cy="79140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accent2"/>
              </a:buClr>
              <a:buSzPts val="1300"/>
              <a:buNone/>
              <a:defRPr b="1" sz="1300">
                <a:solidFill>
                  <a:schemeClr val="accent2"/>
                </a:solidFill>
              </a:defRPr>
            </a:lvl1pPr>
            <a:lvl2pPr indent="-228600" lvl="1" marL="914400" algn="l">
              <a:lnSpc>
                <a:spcPct val="100000"/>
              </a:lnSpc>
              <a:spcBef>
                <a:spcPts val="0"/>
              </a:spcBef>
              <a:spcAft>
                <a:spcPts val="0"/>
              </a:spcAft>
              <a:buClr>
                <a:srgbClr val="888888"/>
              </a:buClr>
              <a:buSzPts val="1800"/>
              <a:buNone/>
              <a:defRPr sz="1800">
                <a:solidFill>
                  <a:srgbClr val="888888"/>
                </a:solidFill>
              </a:defRPr>
            </a:lvl2pPr>
            <a:lvl3pPr indent="-228600" lvl="2" marL="1371600" algn="l">
              <a:lnSpc>
                <a:spcPct val="100000"/>
              </a:lnSpc>
              <a:spcBef>
                <a:spcPts val="0"/>
              </a:spcBef>
              <a:spcAft>
                <a:spcPts val="0"/>
              </a:spcAft>
              <a:buClr>
                <a:srgbClr val="888888"/>
              </a:buClr>
              <a:buSzPts val="1600"/>
              <a:buNone/>
              <a:defRPr sz="1600">
                <a:solidFill>
                  <a:srgbClr val="888888"/>
                </a:solidFill>
              </a:defRPr>
            </a:lvl3pPr>
            <a:lvl4pPr indent="-228600" lvl="3" marL="1828800" algn="l">
              <a:lnSpc>
                <a:spcPct val="100000"/>
              </a:lnSpc>
              <a:spcBef>
                <a:spcPts val="0"/>
              </a:spcBef>
              <a:spcAft>
                <a:spcPts val="0"/>
              </a:spcAft>
              <a:buClr>
                <a:srgbClr val="888888"/>
              </a:buClr>
              <a:buSzPts val="1400"/>
              <a:buNone/>
              <a:defRPr sz="1400">
                <a:solidFill>
                  <a:srgbClr val="888888"/>
                </a:solidFill>
              </a:defRPr>
            </a:lvl4pPr>
            <a:lvl5pPr indent="-228600" lvl="4" marL="2286000" algn="l">
              <a:lnSpc>
                <a:spcPct val="100000"/>
              </a:lnSpc>
              <a:spcBef>
                <a:spcPts val="0"/>
              </a:spcBef>
              <a:spcAft>
                <a:spcPts val="0"/>
              </a:spcAft>
              <a:buClr>
                <a:srgbClr val="888888"/>
              </a:buClr>
              <a:buSzPts val="1400"/>
              <a:buNone/>
              <a:defRPr sz="1400">
                <a:solidFill>
                  <a:srgbClr val="888888"/>
                </a:solidFill>
              </a:defRPr>
            </a:lvl5pPr>
            <a:lvl6pPr indent="-228600" lvl="5" marL="2743200" algn="l">
              <a:lnSpc>
                <a:spcPct val="100000"/>
              </a:lnSpc>
              <a:spcBef>
                <a:spcPts val="300"/>
              </a:spcBef>
              <a:spcAft>
                <a:spcPts val="0"/>
              </a:spcAft>
              <a:buClr>
                <a:srgbClr val="888888"/>
              </a:buClr>
              <a:buSzPts val="1400"/>
              <a:buNone/>
              <a:defRPr sz="1400">
                <a:solidFill>
                  <a:srgbClr val="888888"/>
                </a:solidFill>
              </a:defRPr>
            </a:lvl6pPr>
            <a:lvl7pPr indent="-228600" lvl="6" marL="3200400" algn="l">
              <a:lnSpc>
                <a:spcPct val="100000"/>
              </a:lnSpc>
              <a:spcBef>
                <a:spcPts val="300"/>
              </a:spcBef>
              <a:spcAft>
                <a:spcPts val="0"/>
              </a:spcAft>
              <a:buClr>
                <a:srgbClr val="888888"/>
              </a:buClr>
              <a:buSzPts val="1400"/>
              <a:buNone/>
              <a:defRPr sz="1400">
                <a:solidFill>
                  <a:srgbClr val="888888"/>
                </a:solidFill>
              </a:defRPr>
            </a:lvl7pPr>
            <a:lvl8pPr indent="-228600" lvl="7" marL="3657600" algn="l">
              <a:lnSpc>
                <a:spcPct val="100000"/>
              </a:lnSpc>
              <a:spcBef>
                <a:spcPts val="300"/>
              </a:spcBef>
              <a:spcAft>
                <a:spcPts val="0"/>
              </a:spcAft>
              <a:buClr>
                <a:srgbClr val="888888"/>
              </a:buClr>
              <a:buSzPts val="1400"/>
              <a:buNone/>
              <a:defRPr sz="1400">
                <a:solidFill>
                  <a:srgbClr val="888888"/>
                </a:solidFill>
              </a:defRPr>
            </a:lvl8pPr>
            <a:lvl9pPr indent="-228600" lvl="8" marL="4114800" algn="l">
              <a:lnSpc>
                <a:spcPct val="100000"/>
              </a:lnSpc>
              <a:spcBef>
                <a:spcPts val="300"/>
              </a:spcBef>
              <a:spcAft>
                <a:spcPts val="0"/>
              </a:spcAft>
              <a:buClr>
                <a:srgbClr val="888888"/>
              </a:buClr>
              <a:buSzPts val="1400"/>
              <a:buNone/>
              <a:defRPr sz="1400">
                <a:solidFill>
                  <a:srgbClr val="888888"/>
                </a:solidFill>
              </a:defRPr>
            </a:lvl9pPr>
          </a:lstStyle>
          <a:p/>
        </p:txBody>
      </p:sp>
      <p:sp>
        <p:nvSpPr>
          <p:cNvPr id="42" name="Google Shape;42;p11"/>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image">
  <p:cSld name="Title, content and image">
    <p:spTree>
      <p:nvGrpSpPr>
        <p:cNvPr id="43" name="Shape 43"/>
        <p:cNvGrpSpPr/>
        <p:nvPr/>
      </p:nvGrpSpPr>
      <p:grpSpPr>
        <a:xfrm>
          <a:off x="0" y="0"/>
          <a:ext cx="0" cy="0"/>
          <a:chOff x="0" y="0"/>
          <a:chExt cx="0" cy="0"/>
        </a:xfrm>
      </p:grpSpPr>
      <p:sp>
        <p:nvSpPr>
          <p:cNvPr id="44" name="Google Shape;44;p12"/>
          <p:cNvSpPr txBox="1"/>
          <p:nvPr>
            <p:ph type="title"/>
          </p:nvPr>
        </p:nvSpPr>
        <p:spPr>
          <a:xfrm>
            <a:off x="320908" y="878417"/>
            <a:ext cx="3932700" cy="13185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45" name="Google Shape;45;p12"/>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6" name="Google Shape;46;p12"/>
          <p:cNvSpPr txBox="1"/>
          <p:nvPr>
            <p:ph idx="1" type="body"/>
          </p:nvPr>
        </p:nvSpPr>
        <p:spPr>
          <a:xfrm>
            <a:off x="320040" y="2446867"/>
            <a:ext cx="3933600" cy="194190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1"/>
              </a:buClr>
              <a:buSzPts val="700"/>
              <a:buNone/>
              <a:defRPr/>
            </a:lvl1pPr>
            <a:lvl2pPr indent="-273050" lvl="1" marL="914400" algn="l">
              <a:lnSpc>
                <a:spcPct val="100000"/>
              </a:lnSpc>
              <a:spcBef>
                <a:spcPts val="0"/>
              </a:spcBef>
              <a:spcAft>
                <a:spcPts val="0"/>
              </a:spcAft>
              <a:buClr>
                <a:schemeClr val="dk1"/>
              </a:buClr>
              <a:buSzPts val="700"/>
              <a:buChar char="•"/>
              <a:defRPr/>
            </a:lvl2pPr>
            <a:lvl3pPr indent="-273050" lvl="2" marL="1371600" algn="l">
              <a:lnSpc>
                <a:spcPct val="100000"/>
              </a:lnSpc>
              <a:spcBef>
                <a:spcPts val="0"/>
              </a:spcBef>
              <a:spcAft>
                <a:spcPts val="0"/>
              </a:spcAft>
              <a:buClr>
                <a:schemeClr val="dk1"/>
              </a:buClr>
              <a:buSzPts val="700"/>
              <a:buChar char="•"/>
              <a:defRPr/>
            </a:lvl3pPr>
            <a:lvl4pPr indent="-273050" lvl="3" marL="1828800" algn="l">
              <a:lnSpc>
                <a:spcPct val="100000"/>
              </a:lnSpc>
              <a:spcBef>
                <a:spcPts val="0"/>
              </a:spcBef>
              <a:spcAft>
                <a:spcPts val="0"/>
              </a:spcAft>
              <a:buClr>
                <a:schemeClr val="dk1"/>
              </a:buClr>
              <a:buSzPts val="700"/>
              <a:buChar char="•"/>
              <a:defRPr/>
            </a:lvl4pPr>
            <a:lvl5pPr indent="-228600" lvl="4" marL="2286000" algn="l">
              <a:lnSpc>
                <a:spcPct val="100000"/>
              </a:lnSpc>
              <a:spcBef>
                <a:spcPts val="0"/>
              </a:spcBef>
              <a:spcAft>
                <a:spcPts val="0"/>
              </a:spcAft>
              <a:buClr>
                <a:schemeClr val="dk1"/>
              </a:buClr>
              <a:buSzPts val="700"/>
              <a:buNone/>
              <a:defRPr/>
            </a:lvl5pPr>
            <a:lvl6pPr indent="-273050" lvl="5" marL="2743200" algn="l">
              <a:lnSpc>
                <a:spcPct val="100000"/>
              </a:lnSpc>
              <a:spcBef>
                <a:spcPts val="100"/>
              </a:spcBef>
              <a:spcAft>
                <a:spcPts val="0"/>
              </a:spcAft>
              <a:buClr>
                <a:schemeClr val="dk1"/>
              </a:buClr>
              <a:buSzPts val="700"/>
              <a:buChar char="•"/>
              <a:defRPr/>
            </a:lvl6pPr>
            <a:lvl7pPr indent="-273050" lvl="6" marL="3200400" algn="l">
              <a:lnSpc>
                <a:spcPct val="100000"/>
              </a:lnSpc>
              <a:spcBef>
                <a:spcPts val="100"/>
              </a:spcBef>
              <a:spcAft>
                <a:spcPts val="0"/>
              </a:spcAft>
              <a:buClr>
                <a:schemeClr val="dk1"/>
              </a:buClr>
              <a:buSzPts val="700"/>
              <a:buChar char="•"/>
              <a:defRPr/>
            </a:lvl7pPr>
            <a:lvl8pPr indent="-273050" lvl="7" marL="3657600" algn="l">
              <a:lnSpc>
                <a:spcPct val="100000"/>
              </a:lnSpc>
              <a:spcBef>
                <a:spcPts val="100"/>
              </a:spcBef>
              <a:spcAft>
                <a:spcPts val="0"/>
              </a:spcAft>
              <a:buClr>
                <a:schemeClr val="dk1"/>
              </a:buClr>
              <a:buSzPts val="700"/>
              <a:buChar char="•"/>
              <a:defRPr/>
            </a:lvl8pPr>
            <a:lvl9pPr indent="-273050" lvl="8" marL="4114800" algn="l">
              <a:lnSpc>
                <a:spcPct val="100000"/>
              </a:lnSpc>
              <a:spcBef>
                <a:spcPts val="100"/>
              </a:spcBef>
              <a:spcAft>
                <a:spcPts val="0"/>
              </a:spcAft>
              <a:buClr>
                <a:schemeClr val="dk1"/>
              </a:buClr>
              <a:buSzPts val="700"/>
              <a:buChar char="•"/>
              <a:defRPr/>
            </a:lvl9pPr>
          </a:lstStyle>
          <a:p/>
        </p:txBody>
      </p:sp>
      <p:sp>
        <p:nvSpPr>
          <p:cNvPr id="47" name="Google Shape;47;p12"/>
          <p:cNvSpPr/>
          <p:nvPr>
            <p:ph idx="2" type="pic"/>
          </p:nvPr>
        </p:nvSpPr>
        <p:spPr>
          <a:xfrm>
            <a:off x="5047593" y="228600"/>
            <a:ext cx="3915600" cy="4160100"/>
          </a:xfrm>
          <a:prstGeom prst="rect">
            <a:avLst/>
          </a:prstGeom>
          <a:noFill/>
          <a:ln>
            <a:noFill/>
          </a:ln>
        </p:spPr>
        <p:txBody>
          <a:bodyPr anchorCtr="0" anchor="t" bIns="0" lIns="0" spcFirstLastPara="1" rIns="0" wrap="square" tIns="0"/>
          <a:lstStyle>
            <a:lvl1pPr lvl="0" marR="0" rtl="0" algn="ct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300"/>
              <a:buFont typeface="Arial"/>
              <a:buNone/>
              <a:defRPr b="1" i="0" sz="13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p:cSld name="Image">
    <p:spTree>
      <p:nvGrpSpPr>
        <p:cNvPr id="48" name="Shape 48"/>
        <p:cNvGrpSpPr/>
        <p:nvPr/>
      </p:nvGrpSpPr>
      <p:grpSpPr>
        <a:xfrm>
          <a:off x="0" y="0"/>
          <a:ext cx="0" cy="0"/>
          <a:chOff x="0" y="0"/>
          <a:chExt cx="0" cy="0"/>
        </a:xfrm>
      </p:grpSpPr>
      <p:sp>
        <p:nvSpPr>
          <p:cNvPr id="49" name="Google Shape;49;p13"/>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0" name="Google Shape;50;p13"/>
          <p:cNvSpPr/>
          <p:nvPr>
            <p:ph idx="2" type="pic"/>
          </p:nvPr>
        </p:nvSpPr>
        <p:spPr>
          <a:xfrm>
            <a:off x="24" y="0"/>
            <a:ext cx="9144000" cy="4519500"/>
          </a:xfrm>
          <a:prstGeom prst="rect">
            <a:avLst/>
          </a:prstGeom>
          <a:noFill/>
          <a:ln>
            <a:noFill/>
          </a:ln>
        </p:spPr>
        <p:txBody>
          <a:bodyPr anchorCtr="0" anchor="ctr" bIns="0" lIns="0" spcFirstLastPara="1" rIns="0" wrap="square" tIns="0"/>
          <a:lstStyle>
            <a:lvl1pPr lvl="0"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300"/>
              <a:buFont typeface="Arial"/>
              <a:buNone/>
              <a:defRPr b="1" i="0" sz="13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51" name="Shape 51"/>
        <p:cNvGrpSpPr/>
        <p:nvPr/>
      </p:nvGrpSpPr>
      <p:grpSpPr>
        <a:xfrm>
          <a:off x="0" y="0"/>
          <a:ext cx="0" cy="0"/>
          <a:chOff x="0" y="0"/>
          <a:chExt cx="0" cy="0"/>
        </a:xfrm>
      </p:grpSpPr>
      <p:sp>
        <p:nvSpPr>
          <p:cNvPr id="52" name="Google Shape;52;p14"/>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3" name="Google Shape;53;p14"/>
          <p:cNvSpPr txBox="1"/>
          <p:nvPr>
            <p:ph idx="1" type="body"/>
          </p:nvPr>
        </p:nvSpPr>
        <p:spPr>
          <a:xfrm>
            <a:off x="894876" y="315786"/>
            <a:ext cx="7354200" cy="2509800"/>
          </a:xfrm>
          <a:prstGeom prst="rect">
            <a:avLst/>
          </a:prstGeom>
          <a:noFill/>
          <a:ln>
            <a:noFill/>
          </a:ln>
        </p:spPr>
        <p:txBody>
          <a:bodyPr anchorCtr="0" anchor="b" bIns="0" lIns="0" spcFirstLastPara="1" rIns="0" wrap="square" tIns="0"/>
          <a:lstStyle>
            <a:lvl1pPr indent="-228600" lvl="0" marL="457200" algn="ctr">
              <a:lnSpc>
                <a:spcPct val="100000"/>
              </a:lnSpc>
              <a:spcBef>
                <a:spcPts val="0"/>
              </a:spcBef>
              <a:spcAft>
                <a:spcPts val="0"/>
              </a:spcAft>
              <a:buClr>
                <a:srgbClr val="3F2A56"/>
              </a:buClr>
              <a:buSzPts val="1800"/>
              <a:buFont typeface="Arial"/>
              <a:buNone/>
              <a:defRPr b="0" i="1" sz="1800">
                <a:solidFill>
                  <a:srgbClr val="3F2A56"/>
                </a:solidFill>
                <a:latin typeface="Georgia"/>
                <a:ea typeface="Georgia"/>
                <a:cs typeface="Georgia"/>
                <a:sym typeface="Georgia"/>
              </a:defRPr>
            </a:lvl1pPr>
            <a:lvl2pPr indent="-228600" lvl="1" marL="914400" algn="ctr">
              <a:lnSpc>
                <a:spcPct val="100000"/>
              </a:lnSpc>
              <a:spcBef>
                <a:spcPts val="0"/>
              </a:spcBef>
              <a:spcAft>
                <a:spcPts val="0"/>
              </a:spcAft>
              <a:buClr>
                <a:srgbClr val="3F2A56"/>
              </a:buClr>
              <a:buSzPts val="1800"/>
              <a:buNone/>
              <a:defRPr b="0" i="1" sz="1800">
                <a:solidFill>
                  <a:srgbClr val="3F2A56"/>
                </a:solidFill>
                <a:latin typeface="Georgia"/>
                <a:ea typeface="Georgia"/>
                <a:cs typeface="Georgia"/>
                <a:sym typeface="Georgia"/>
              </a:defRPr>
            </a:lvl2pPr>
            <a:lvl3pPr indent="-228600" lvl="2" marL="1371600" algn="ctr">
              <a:lnSpc>
                <a:spcPct val="100000"/>
              </a:lnSpc>
              <a:spcBef>
                <a:spcPts val="0"/>
              </a:spcBef>
              <a:spcAft>
                <a:spcPts val="0"/>
              </a:spcAft>
              <a:buClr>
                <a:srgbClr val="3F2A56"/>
              </a:buClr>
              <a:buSzPts val="1800"/>
              <a:buNone/>
              <a:defRPr b="0" i="1" sz="1800">
                <a:solidFill>
                  <a:srgbClr val="3F2A56"/>
                </a:solidFill>
                <a:latin typeface="Georgia"/>
                <a:ea typeface="Georgia"/>
                <a:cs typeface="Georgia"/>
                <a:sym typeface="Georgia"/>
              </a:defRPr>
            </a:lvl3pPr>
            <a:lvl4pPr indent="-228600" lvl="3" marL="1828800" algn="ctr">
              <a:lnSpc>
                <a:spcPct val="100000"/>
              </a:lnSpc>
              <a:spcBef>
                <a:spcPts val="0"/>
              </a:spcBef>
              <a:spcAft>
                <a:spcPts val="0"/>
              </a:spcAft>
              <a:buClr>
                <a:srgbClr val="3F2A56"/>
              </a:buClr>
              <a:buSzPts val="1800"/>
              <a:buNone/>
              <a:defRPr b="0" i="1" sz="1800">
                <a:solidFill>
                  <a:srgbClr val="3F2A56"/>
                </a:solidFill>
                <a:latin typeface="Georgia"/>
                <a:ea typeface="Georgia"/>
                <a:cs typeface="Georgia"/>
                <a:sym typeface="Georgia"/>
              </a:defRPr>
            </a:lvl4pPr>
            <a:lvl5pPr indent="-228600" lvl="4" marL="2286000" algn="ctr">
              <a:lnSpc>
                <a:spcPct val="100000"/>
              </a:lnSpc>
              <a:spcBef>
                <a:spcPts val="0"/>
              </a:spcBef>
              <a:spcAft>
                <a:spcPts val="0"/>
              </a:spcAft>
              <a:buClr>
                <a:srgbClr val="3F2A56"/>
              </a:buClr>
              <a:buSzPts val="1800"/>
              <a:buFont typeface="Arial"/>
              <a:buNone/>
              <a:defRPr b="0" i="1" sz="1800">
                <a:solidFill>
                  <a:srgbClr val="3F2A56"/>
                </a:solidFill>
                <a:latin typeface="Georgia"/>
                <a:ea typeface="Georgia"/>
                <a:cs typeface="Georgia"/>
                <a:sym typeface="Georgia"/>
              </a:defRPr>
            </a:lvl5pPr>
            <a:lvl6pPr indent="-273050" lvl="5" marL="2743200" algn="l">
              <a:lnSpc>
                <a:spcPct val="100000"/>
              </a:lnSpc>
              <a:spcBef>
                <a:spcPts val="100"/>
              </a:spcBef>
              <a:spcAft>
                <a:spcPts val="0"/>
              </a:spcAft>
              <a:buClr>
                <a:schemeClr val="dk1"/>
              </a:buClr>
              <a:buSzPts val="700"/>
              <a:buChar char="•"/>
              <a:defRPr/>
            </a:lvl6pPr>
            <a:lvl7pPr indent="-273050" lvl="6" marL="3200400" algn="l">
              <a:lnSpc>
                <a:spcPct val="100000"/>
              </a:lnSpc>
              <a:spcBef>
                <a:spcPts val="100"/>
              </a:spcBef>
              <a:spcAft>
                <a:spcPts val="0"/>
              </a:spcAft>
              <a:buClr>
                <a:schemeClr val="dk1"/>
              </a:buClr>
              <a:buSzPts val="700"/>
              <a:buChar char="•"/>
              <a:defRPr/>
            </a:lvl7pPr>
            <a:lvl8pPr indent="-273050" lvl="7" marL="3657600" algn="l">
              <a:lnSpc>
                <a:spcPct val="100000"/>
              </a:lnSpc>
              <a:spcBef>
                <a:spcPts val="100"/>
              </a:spcBef>
              <a:spcAft>
                <a:spcPts val="0"/>
              </a:spcAft>
              <a:buClr>
                <a:schemeClr val="dk1"/>
              </a:buClr>
              <a:buSzPts val="700"/>
              <a:buChar char="•"/>
              <a:defRPr/>
            </a:lvl8pPr>
            <a:lvl9pPr indent="-273050" lvl="8" marL="4114800" algn="l">
              <a:lnSpc>
                <a:spcPct val="100000"/>
              </a:lnSpc>
              <a:spcBef>
                <a:spcPts val="100"/>
              </a:spcBef>
              <a:spcAft>
                <a:spcPts val="0"/>
              </a:spcAft>
              <a:buClr>
                <a:schemeClr val="dk1"/>
              </a:buClr>
              <a:buSzPts val="700"/>
              <a:buChar char="•"/>
              <a:defRPr/>
            </a:lvl9pPr>
          </a:lstStyle>
          <a:p/>
        </p:txBody>
      </p:sp>
      <p:sp>
        <p:nvSpPr>
          <p:cNvPr id="54" name="Google Shape;54;p14"/>
          <p:cNvSpPr txBox="1"/>
          <p:nvPr>
            <p:ph idx="2" type="body"/>
          </p:nvPr>
        </p:nvSpPr>
        <p:spPr>
          <a:xfrm>
            <a:off x="894362" y="3330822"/>
            <a:ext cx="7355400" cy="240000"/>
          </a:xfrm>
          <a:prstGeom prst="rect">
            <a:avLst/>
          </a:prstGeom>
          <a:noFill/>
          <a:ln>
            <a:noFill/>
          </a:ln>
        </p:spPr>
        <p:txBody>
          <a:bodyPr anchorCtr="0" anchor="ctr" bIns="0" lIns="0" spcFirstLastPara="1" rIns="0" wrap="square" tIns="0"/>
          <a:lstStyle>
            <a:lvl1pPr indent="-304800" lvl="0" marL="457200" algn="ctr">
              <a:lnSpc>
                <a:spcPct val="100000"/>
              </a:lnSpc>
              <a:spcBef>
                <a:spcPts val="0"/>
              </a:spcBef>
              <a:spcAft>
                <a:spcPts val="0"/>
              </a:spcAft>
              <a:buClr>
                <a:schemeClr val="dk1"/>
              </a:buClr>
              <a:buSzPts val="1200"/>
              <a:buFont typeface="Merriweather Sans"/>
              <a:buChar char="—"/>
              <a:defRPr b="0" i="1" sz="1200">
                <a:latin typeface="Georgia"/>
                <a:ea typeface="Georgia"/>
                <a:cs typeface="Georgia"/>
                <a:sym typeface="Georgia"/>
              </a:defRPr>
            </a:lvl1pPr>
            <a:lvl2pPr indent="-228600" lvl="1" marL="914400" algn="l">
              <a:lnSpc>
                <a:spcPct val="100000"/>
              </a:lnSpc>
              <a:spcBef>
                <a:spcPts val="0"/>
              </a:spcBef>
              <a:spcAft>
                <a:spcPts val="0"/>
              </a:spcAft>
              <a:buClr>
                <a:schemeClr val="dk1"/>
              </a:buClr>
              <a:buSzPts val="700"/>
              <a:buNone/>
              <a:defRPr b="1" sz="700"/>
            </a:lvl2pPr>
            <a:lvl3pPr indent="-228600" lvl="2" marL="1371600" algn="l">
              <a:lnSpc>
                <a:spcPct val="100000"/>
              </a:lnSpc>
              <a:spcBef>
                <a:spcPts val="0"/>
              </a:spcBef>
              <a:spcAft>
                <a:spcPts val="0"/>
              </a:spcAft>
              <a:buClr>
                <a:schemeClr val="dk1"/>
              </a:buClr>
              <a:buSzPts val="700"/>
              <a:buNone/>
              <a:defRPr b="1" sz="700"/>
            </a:lvl3pPr>
            <a:lvl4pPr indent="-228600" lvl="3" marL="1828800" algn="l">
              <a:lnSpc>
                <a:spcPct val="100000"/>
              </a:lnSpc>
              <a:spcBef>
                <a:spcPts val="0"/>
              </a:spcBef>
              <a:spcAft>
                <a:spcPts val="0"/>
              </a:spcAft>
              <a:buClr>
                <a:schemeClr val="dk1"/>
              </a:buClr>
              <a:buSzPts val="600"/>
              <a:buNone/>
              <a:defRPr b="1" sz="600"/>
            </a:lvl4pPr>
            <a:lvl5pPr indent="-228600" lvl="4" marL="2286000" algn="l">
              <a:lnSpc>
                <a:spcPct val="100000"/>
              </a:lnSpc>
              <a:spcBef>
                <a:spcPts val="0"/>
              </a:spcBef>
              <a:spcAft>
                <a:spcPts val="0"/>
              </a:spcAft>
              <a:buClr>
                <a:schemeClr val="dk1"/>
              </a:buClr>
              <a:buSzPts val="600"/>
              <a:buNone/>
              <a:defRPr b="1" sz="600"/>
            </a:lvl5pPr>
            <a:lvl6pPr indent="-228600" lvl="5" marL="2743200" algn="l">
              <a:lnSpc>
                <a:spcPct val="100000"/>
              </a:lnSpc>
              <a:spcBef>
                <a:spcPts val="100"/>
              </a:spcBef>
              <a:spcAft>
                <a:spcPts val="0"/>
              </a:spcAft>
              <a:buClr>
                <a:schemeClr val="dk1"/>
              </a:buClr>
              <a:buSzPts val="600"/>
              <a:buNone/>
              <a:defRPr b="1" sz="600"/>
            </a:lvl6pPr>
            <a:lvl7pPr indent="-228600" lvl="6" marL="3200400" algn="l">
              <a:lnSpc>
                <a:spcPct val="100000"/>
              </a:lnSpc>
              <a:spcBef>
                <a:spcPts val="100"/>
              </a:spcBef>
              <a:spcAft>
                <a:spcPts val="0"/>
              </a:spcAft>
              <a:buClr>
                <a:schemeClr val="dk1"/>
              </a:buClr>
              <a:buSzPts val="600"/>
              <a:buNone/>
              <a:defRPr b="1" sz="600"/>
            </a:lvl7pPr>
            <a:lvl8pPr indent="-228600" lvl="7" marL="3657600" algn="l">
              <a:lnSpc>
                <a:spcPct val="100000"/>
              </a:lnSpc>
              <a:spcBef>
                <a:spcPts val="100"/>
              </a:spcBef>
              <a:spcAft>
                <a:spcPts val="0"/>
              </a:spcAft>
              <a:buClr>
                <a:schemeClr val="dk1"/>
              </a:buClr>
              <a:buSzPts val="600"/>
              <a:buNone/>
              <a:defRPr b="1" sz="600"/>
            </a:lvl8pPr>
            <a:lvl9pPr indent="-228600" lvl="8" marL="4114800" algn="l">
              <a:lnSpc>
                <a:spcPct val="100000"/>
              </a:lnSpc>
              <a:spcBef>
                <a:spcPts val="100"/>
              </a:spcBef>
              <a:spcAft>
                <a:spcPts val="0"/>
              </a:spcAft>
              <a:buClr>
                <a:schemeClr val="dk1"/>
              </a:buClr>
              <a:buSzPts val="600"/>
              <a:buNone/>
              <a:defRPr b="1" sz="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1" name="Shape 61"/>
        <p:cNvGrpSpPr/>
        <p:nvPr/>
      </p:nvGrpSpPr>
      <p:grpSpPr>
        <a:xfrm>
          <a:off x="0" y="0"/>
          <a:ext cx="0" cy="0"/>
          <a:chOff x="0" y="0"/>
          <a:chExt cx="0" cy="0"/>
        </a:xfrm>
      </p:grpSpPr>
      <p:sp>
        <p:nvSpPr>
          <p:cNvPr id="62" name="Google Shape;62;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16"/>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4" name="Google Shape;64;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
        <p:nvSpPr>
          <p:cNvPr id="68" name="Google Shape;6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1" name="Shape 71"/>
        <p:cNvGrpSpPr/>
        <p:nvPr/>
      </p:nvGrpSpPr>
      <p:grpSpPr>
        <a:xfrm>
          <a:off x="0" y="0"/>
          <a:ext cx="0" cy="0"/>
          <a:chOff x="0" y="0"/>
          <a:chExt cx="0" cy="0"/>
        </a:xfrm>
      </p:grpSpPr>
      <p:sp>
        <p:nvSpPr>
          <p:cNvPr id="72" name="Google Shape;72;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4" name="Google Shape;74;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7" name="Shape 77"/>
        <p:cNvGrpSpPr/>
        <p:nvPr/>
      </p:nvGrpSpPr>
      <p:grpSpPr>
        <a:xfrm>
          <a:off x="0" y="0"/>
          <a:ext cx="0" cy="0"/>
          <a:chOff x="0" y="0"/>
          <a:chExt cx="0" cy="0"/>
        </a:xfrm>
      </p:grpSpPr>
      <p:sp>
        <p:nvSpPr>
          <p:cNvPr id="78" name="Google Shape;78;p19"/>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 name="Google Shape;79;p1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80" name="Google Shape;80;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1" name="Google Shape;81;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3" name="Shape 83"/>
        <p:cNvGrpSpPr/>
        <p:nvPr/>
      </p:nvGrpSpPr>
      <p:grpSpPr>
        <a:xfrm>
          <a:off x="0" y="0"/>
          <a:ext cx="0" cy="0"/>
          <a:chOff x="0" y="0"/>
          <a:chExt cx="0" cy="0"/>
        </a:xfrm>
      </p:grpSpPr>
      <p:sp>
        <p:nvSpPr>
          <p:cNvPr id="84" name="Google Shape;84;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2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2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0" name="Shape 90"/>
        <p:cNvGrpSpPr/>
        <p:nvPr/>
      </p:nvGrpSpPr>
      <p:grpSpPr>
        <a:xfrm>
          <a:off x="0" y="0"/>
          <a:ext cx="0" cy="0"/>
          <a:chOff x="0" y="0"/>
          <a:chExt cx="0" cy="0"/>
        </a:xfrm>
      </p:grpSpPr>
      <p:sp>
        <p:nvSpPr>
          <p:cNvPr id="91" name="Google Shape;91;p21"/>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21"/>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3" name="Google Shape;93;p21"/>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 name="Google Shape;94;p21"/>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5" name="Google Shape;95;p21"/>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sp>
        <p:nvSpPr>
          <p:cNvPr id="100" name="Google Shape;100;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1" name="Google Shape;101;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04" name="Shape 104"/>
        <p:cNvGrpSpPr/>
        <p:nvPr/>
      </p:nvGrpSpPr>
      <p:grpSpPr>
        <a:xfrm>
          <a:off x="0" y="0"/>
          <a:ext cx="0" cy="0"/>
          <a:chOff x="0" y="0"/>
          <a:chExt cx="0" cy="0"/>
        </a:xfrm>
      </p:grpSpPr>
      <p:sp>
        <p:nvSpPr>
          <p:cNvPr id="105" name="Google Shape;105;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6" name="Google Shape;106;p2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7" name="Google Shape;107;p23"/>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8" name="Google Shape;108;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9" name="Google Shape;109;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1" name="Shape 111"/>
        <p:cNvGrpSpPr/>
        <p:nvPr/>
      </p:nvGrpSpPr>
      <p:grpSpPr>
        <a:xfrm>
          <a:off x="0" y="0"/>
          <a:ext cx="0" cy="0"/>
          <a:chOff x="0" y="0"/>
          <a:chExt cx="0" cy="0"/>
        </a:xfrm>
      </p:grpSpPr>
      <p:sp>
        <p:nvSpPr>
          <p:cNvPr id="112" name="Google Shape;112;p2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3" name="Google Shape;113;p24"/>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4" name="Google Shape;114;p24"/>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5" name="Google Shape;115;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6" name="Google Shape;116;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8" name="Shape 118"/>
        <p:cNvGrpSpPr/>
        <p:nvPr/>
      </p:nvGrpSpPr>
      <p:grpSpPr>
        <a:xfrm>
          <a:off x="0" y="0"/>
          <a:ext cx="0" cy="0"/>
          <a:chOff x="0" y="0"/>
          <a:chExt cx="0" cy="0"/>
        </a:xfrm>
      </p:grpSpPr>
      <p:sp>
        <p:nvSpPr>
          <p:cNvPr id="119" name="Google Shape;119;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0" name="Google Shape;120;p2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 name="Google Shape;121;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24" name="Shape 124"/>
        <p:cNvGrpSpPr/>
        <p:nvPr/>
      </p:nvGrpSpPr>
      <p:grpSpPr>
        <a:xfrm>
          <a:off x="0" y="0"/>
          <a:ext cx="0" cy="0"/>
          <a:chOff x="0" y="0"/>
          <a:chExt cx="0" cy="0"/>
        </a:xfrm>
      </p:grpSpPr>
      <p:sp>
        <p:nvSpPr>
          <p:cNvPr id="125" name="Google Shape;125;p2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6" name="Google Shape;126;p2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7" name="Google Shape;12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4"/>
          <p:cNvSpPr txBox="1"/>
          <p:nvPr>
            <p:ph type="title"/>
          </p:nvPr>
        </p:nvSpPr>
        <p:spPr>
          <a:xfrm>
            <a:off x="320908" y="142875"/>
            <a:ext cx="8502300" cy="8157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 name="Google Shape;15;p4"/>
          <p:cNvSpPr txBox="1"/>
          <p:nvPr>
            <p:ph idx="1" type="body"/>
          </p:nvPr>
        </p:nvSpPr>
        <p:spPr>
          <a:xfrm>
            <a:off x="320040" y="1200152"/>
            <a:ext cx="8503800" cy="318660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1"/>
              </a:buClr>
              <a:buSzPts val="700"/>
              <a:buNone/>
              <a:defRPr/>
            </a:lvl1pPr>
            <a:lvl2pPr indent="-273050" lvl="1" marL="914400" algn="l">
              <a:lnSpc>
                <a:spcPct val="100000"/>
              </a:lnSpc>
              <a:spcBef>
                <a:spcPts val="0"/>
              </a:spcBef>
              <a:spcAft>
                <a:spcPts val="0"/>
              </a:spcAft>
              <a:buClr>
                <a:schemeClr val="dk1"/>
              </a:buClr>
              <a:buSzPts val="700"/>
              <a:buChar char="•"/>
              <a:defRPr/>
            </a:lvl2pPr>
            <a:lvl3pPr indent="-273050" lvl="2" marL="1371600" algn="l">
              <a:lnSpc>
                <a:spcPct val="100000"/>
              </a:lnSpc>
              <a:spcBef>
                <a:spcPts val="0"/>
              </a:spcBef>
              <a:spcAft>
                <a:spcPts val="0"/>
              </a:spcAft>
              <a:buClr>
                <a:schemeClr val="dk1"/>
              </a:buClr>
              <a:buSzPts val="700"/>
              <a:buChar char="•"/>
              <a:defRPr/>
            </a:lvl3pPr>
            <a:lvl4pPr indent="-273050" lvl="3" marL="1828800" algn="l">
              <a:lnSpc>
                <a:spcPct val="100000"/>
              </a:lnSpc>
              <a:spcBef>
                <a:spcPts val="0"/>
              </a:spcBef>
              <a:spcAft>
                <a:spcPts val="0"/>
              </a:spcAft>
              <a:buClr>
                <a:schemeClr val="dk1"/>
              </a:buClr>
              <a:buSzPts val="700"/>
              <a:buChar char="•"/>
              <a:defRPr/>
            </a:lvl4pPr>
            <a:lvl5pPr indent="-228600" lvl="4" marL="2286000" algn="l">
              <a:lnSpc>
                <a:spcPct val="100000"/>
              </a:lnSpc>
              <a:spcBef>
                <a:spcPts val="0"/>
              </a:spcBef>
              <a:spcAft>
                <a:spcPts val="0"/>
              </a:spcAft>
              <a:buClr>
                <a:schemeClr val="dk1"/>
              </a:buClr>
              <a:buSzPts val="700"/>
              <a:buNone/>
              <a:defRPr/>
            </a:lvl5pPr>
            <a:lvl6pPr indent="-273050" lvl="5" marL="2743200" algn="l">
              <a:lnSpc>
                <a:spcPct val="100000"/>
              </a:lnSpc>
              <a:spcBef>
                <a:spcPts val="100"/>
              </a:spcBef>
              <a:spcAft>
                <a:spcPts val="0"/>
              </a:spcAft>
              <a:buClr>
                <a:schemeClr val="dk1"/>
              </a:buClr>
              <a:buSzPts val="700"/>
              <a:buChar char="•"/>
              <a:defRPr/>
            </a:lvl6pPr>
            <a:lvl7pPr indent="-273050" lvl="6" marL="3200400" algn="l">
              <a:lnSpc>
                <a:spcPct val="100000"/>
              </a:lnSpc>
              <a:spcBef>
                <a:spcPts val="100"/>
              </a:spcBef>
              <a:spcAft>
                <a:spcPts val="0"/>
              </a:spcAft>
              <a:buClr>
                <a:schemeClr val="dk1"/>
              </a:buClr>
              <a:buSzPts val="700"/>
              <a:buChar char="•"/>
              <a:defRPr/>
            </a:lvl7pPr>
            <a:lvl8pPr indent="-273050" lvl="7" marL="3657600" algn="l">
              <a:lnSpc>
                <a:spcPct val="100000"/>
              </a:lnSpc>
              <a:spcBef>
                <a:spcPts val="100"/>
              </a:spcBef>
              <a:spcAft>
                <a:spcPts val="0"/>
              </a:spcAft>
              <a:buClr>
                <a:schemeClr val="dk1"/>
              </a:buClr>
              <a:buSzPts val="700"/>
              <a:buChar char="•"/>
              <a:defRPr/>
            </a:lvl8pPr>
            <a:lvl9pPr indent="-273050" lvl="8" marL="4114800" algn="l">
              <a:lnSpc>
                <a:spcPct val="100000"/>
              </a:lnSpc>
              <a:spcBef>
                <a:spcPts val="100"/>
              </a:spcBef>
              <a:spcAft>
                <a:spcPts val="0"/>
              </a:spcAft>
              <a:buClr>
                <a:schemeClr val="dk1"/>
              </a:buClr>
              <a:buSzPts val="700"/>
              <a:buChar char="•"/>
              <a:defRPr/>
            </a:lvl9pPr>
          </a:lstStyle>
          <a:p/>
        </p:txBody>
      </p:sp>
      <p:sp>
        <p:nvSpPr>
          <p:cNvPr id="16" name="Google Shape;16;p4"/>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5"/>
          <p:cNvSpPr txBox="1"/>
          <p:nvPr>
            <p:ph type="title"/>
          </p:nvPr>
        </p:nvSpPr>
        <p:spPr>
          <a:xfrm>
            <a:off x="320908" y="142875"/>
            <a:ext cx="8502300" cy="8157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9" name="Google Shape;19;p5"/>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1" type="title">
  <p:cSld name="TITLE">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6"/>
          <p:cNvSpPr txBox="1"/>
          <p:nvPr>
            <p:ph type="ctrTitle"/>
          </p:nvPr>
        </p:nvSpPr>
        <p:spPr>
          <a:xfrm>
            <a:off x="322284" y="726948"/>
            <a:ext cx="5142900" cy="27096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22" name="Google Shape;22;p6"/>
          <p:cNvSpPr txBox="1"/>
          <p:nvPr>
            <p:ph idx="1" type="subTitle"/>
          </p:nvPr>
        </p:nvSpPr>
        <p:spPr>
          <a:xfrm>
            <a:off x="322284" y="3539205"/>
            <a:ext cx="5142900" cy="849300"/>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3">
  <p:cSld name="Cover Slide 3">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7"/>
          <p:cNvSpPr txBox="1"/>
          <p:nvPr>
            <p:ph type="ctrTitle"/>
          </p:nvPr>
        </p:nvSpPr>
        <p:spPr>
          <a:xfrm>
            <a:off x="322284" y="728382"/>
            <a:ext cx="5142900" cy="27096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25" name="Google Shape;25;p7"/>
          <p:cNvSpPr txBox="1"/>
          <p:nvPr>
            <p:ph idx="1" type="subTitle"/>
          </p:nvPr>
        </p:nvSpPr>
        <p:spPr>
          <a:xfrm>
            <a:off x="322284" y="3539205"/>
            <a:ext cx="5142900" cy="849300"/>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2 contents">
  <p:cSld name="Title and 2 contents">
    <p:spTree>
      <p:nvGrpSpPr>
        <p:cNvPr id="26" name="Shape 26"/>
        <p:cNvGrpSpPr/>
        <p:nvPr/>
      </p:nvGrpSpPr>
      <p:grpSpPr>
        <a:xfrm>
          <a:off x="0" y="0"/>
          <a:ext cx="0" cy="0"/>
          <a:chOff x="0" y="0"/>
          <a:chExt cx="0" cy="0"/>
        </a:xfrm>
      </p:grpSpPr>
      <p:sp>
        <p:nvSpPr>
          <p:cNvPr id="27" name="Google Shape;27;p8"/>
          <p:cNvSpPr txBox="1"/>
          <p:nvPr>
            <p:ph type="title"/>
          </p:nvPr>
        </p:nvSpPr>
        <p:spPr>
          <a:xfrm>
            <a:off x="320908" y="142875"/>
            <a:ext cx="8502300" cy="8157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28" name="Google Shape;28;p8"/>
          <p:cNvSpPr txBox="1"/>
          <p:nvPr>
            <p:ph idx="1" type="body"/>
          </p:nvPr>
        </p:nvSpPr>
        <p:spPr>
          <a:xfrm>
            <a:off x="320040" y="1200152"/>
            <a:ext cx="4114200" cy="318660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1"/>
              </a:buClr>
              <a:buSzPts val="700"/>
              <a:buNone/>
              <a:defRPr/>
            </a:lvl1pPr>
            <a:lvl2pPr indent="-273050" lvl="1" marL="914400" algn="l">
              <a:lnSpc>
                <a:spcPct val="100000"/>
              </a:lnSpc>
              <a:spcBef>
                <a:spcPts val="0"/>
              </a:spcBef>
              <a:spcAft>
                <a:spcPts val="0"/>
              </a:spcAft>
              <a:buClr>
                <a:schemeClr val="dk1"/>
              </a:buClr>
              <a:buSzPts val="700"/>
              <a:buChar char="•"/>
              <a:defRPr/>
            </a:lvl2pPr>
            <a:lvl3pPr indent="-273050" lvl="2" marL="1371600" algn="l">
              <a:lnSpc>
                <a:spcPct val="100000"/>
              </a:lnSpc>
              <a:spcBef>
                <a:spcPts val="0"/>
              </a:spcBef>
              <a:spcAft>
                <a:spcPts val="0"/>
              </a:spcAft>
              <a:buClr>
                <a:schemeClr val="dk1"/>
              </a:buClr>
              <a:buSzPts val="700"/>
              <a:buChar char="•"/>
              <a:defRPr/>
            </a:lvl3pPr>
            <a:lvl4pPr indent="-273050" lvl="3" marL="1828800" algn="l">
              <a:lnSpc>
                <a:spcPct val="100000"/>
              </a:lnSpc>
              <a:spcBef>
                <a:spcPts val="0"/>
              </a:spcBef>
              <a:spcAft>
                <a:spcPts val="0"/>
              </a:spcAft>
              <a:buClr>
                <a:schemeClr val="dk1"/>
              </a:buClr>
              <a:buSzPts val="700"/>
              <a:buChar char="•"/>
              <a:defRPr/>
            </a:lvl4pPr>
            <a:lvl5pPr indent="-228600" lvl="4" marL="2286000" algn="l">
              <a:lnSpc>
                <a:spcPct val="100000"/>
              </a:lnSpc>
              <a:spcBef>
                <a:spcPts val="0"/>
              </a:spcBef>
              <a:spcAft>
                <a:spcPts val="0"/>
              </a:spcAft>
              <a:buClr>
                <a:schemeClr val="dk1"/>
              </a:buClr>
              <a:buSzPts val="700"/>
              <a:buNone/>
              <a:defRPr/>
            </a:lvl5pPr>
            <a:lvl6pPr indent="-273050" lvl="5" marL="2743200" algn="l">
              <a:lnSpc>
                <a:spcPct val="100000"/>
              </a:lnSpc>
              <a:spcBef>
                <a:spcPts val="100"/>
              </a:spcBef>
              <a:spcAft>
                <a:spcPts val="0"/>
              </a:spcAft>
              <a:buClr>
                <a:schemeClr val="dk1"/>
              </a:buClr>
              <a:buSzPts val="700"/>
              <a:buChar char="•"/>
              <a:defRPr/>
            </a:lvl6pPr>
            <a:lvl7pPr indent="-273050" lvl="6" marL="3200400" algn="l">
              <a:lnSpc>
                <a:spcPct val="100000"/>
              </a:lnSpc>
              <a:spcBef>
                <a:spcPts val="100"/>
              </a:spcBef>
              <a:spcAft>
                <a:spcPts val="0"/>
              </a:spcAft>
              <a:buClr>
                <a:schemeClr val="dk1"/>
              </a:buClr>
              <a:buSzPts val="700"/>
              <a:buChar char="•"/>
              <a:defRPr/>
            </a:lvl7pPr>
            <a:lvl8pPr indent="-273050" lvl="7" marL="3657600" algn="l">
              <a:lnSpc>
                <a:spcPct val="100000"/>
              </a:lnSpc>
              <a:spcBef>
                <a:spcPts val="100"/>
              </a:spcBef>
              <a:spcAft>
                <a:spcPts val="0"/>
              </a:spcAft>
              <a:buClr>
                <a:schemeClr val="dk1"/>
              </a:buClr>
              <a:buSzPts val="700"/>
              <a:buChar char="•"/>
              <a:defRPr/>
            </a:lvl8pPr>
            <a:lvl9pPr indent="-273050" lvl="8" marL="4114800" algn="l">
              <a:lnSpc>
                <a:spcPct val="100000"/>
              </a:lnSpc>
              <a:spcBef>
                <a:spcPts val="100"/>
              </a:spcBef>
              <a:spcAft>
                <a:spcPts val="0"/>
              </a:spcAft>
              <a:buClr>
                <a:schemeClr val="dk1"/>
              </a:buClr>
              <a:buSzPts val="700"/>
              <a:buChar char="•"/>
              <a:defRPr/>
            </a:lvl9pPr>
          </a:lstStyle>
          <a:p/>
        </p:txBody>
      </p:sp>
      <p:sp>
        <p:nvSpPr>
          <p:cNvPr id="29" name="Google Shape;29;p8"/>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8"/>
          <p:cNvSpPr txBox="1"/>
          <p:nvPr>
            <p:ph idx="2" type="body"/>
          </p:nvPr>
        </p:nvSpPr>
        <p:spPr>
          <a:xfrm>
            <a:off x="4708828" y="1200152"/>
            <a:ext cx="4114200" cy="318660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1"/>
              </a:buClr>
              <a:buSzPts val="700"/>
              <a:buNone/>
              <a:defRPr/>
            </a:lvl1pPr>
            <a:lvl2pPr indent="-273050" lvl="1" marL="914400" algn="l">
              <a:lnSpc>
                <a:spcPct val="100000"/>
              </a:lnSpc>
              <a:spcBef>
                <a:spcPts val="0"/>
              </a:spcBef>
              <a:spcAft>
                <a:spcPts val="0"/>
              </a:spcAft>
              <a:buClr>
                <a:schemeClr val="dk1"/>
              </a:buClr>
              <a:buSzPts val="700"/>
              <a:buChar char="•"/>
              <a:defRPr/>
            </a:lvl2pPr>
            <a:lvl3pPr indent="-273050" lvl="2" marL="1371600" algn="l">
              <a:lnSpc>
                <a:spcPct val="100000"/>
              </a:lnSpc>
              <a:spcBef>
                <a:spcPts val="0"/>
              </a:spcBef>
              <a:spcAft>
                <a:spcPts val="0"/>
              </a:spcAft>
              <a:buClr>
                <a:schemeClr val="dk1"/>
              </a:buClr>
              <a:buSzPts val="700"/>
              <a:buChar char="•"/>
              <a:defRPr/>
            </a:lvl3pPr>
            <a:lvl4pPr indent="-273050" lvl="3" marL="1828800" algn="l">
              <a:lnSpc>
                <a:spcPct val="100000"/>
              </a:lnSpc>
              <a:spcBef>
                <a:spcPts val="0"/>
              </a:spcBef>
              <a:spcAft>
                <a:spcPts val="0"/>
              </a:spcAft>
              <a:buClr>
                <a:schemeClr val="dk1"/>
              </a:buClr>
              <a:buSzPts val="700"/>
              <a:buChar char="•"/>
              <a:defRPr/>
            </a:lvl4pPr>
            <a:lvl5pPr indent="-228600" lvl="4" marL="2286000" algn="l">
              <a:lnSpc>
                <a:spcPct val="100000"/>
              </a:lnSpc>
              <a:spcBef>
                <a:spcPts val="0"/>
              </a:spcBef>
              <a:spcAft>
                <a:spcPts val="0"/>
              </a:spcAft>
              <a:buClr>
                <a:schemeClr val="dk1"/>
              </a:buClr>
              <a:buSzPts val="700"/>
              <a:buNone/>
              <a:defRPr/>
            </a:lvl5pPr>
            <a:lvl6pPr indent="-273050" lvl="5" marL="2743200" algn="l">
              <a:lnSpc>
                <a:spcPct val="100000"/>
              </a:lnSpc>
              <a:spcBef>
                <a:spcPts val="100"/>
              </a:spcBef>
              <a:spcAft>
                <a:spcPts val="0"/>
              </a:spcAft>
              <a:buClr>
                <a:schemeClr val="dk1"/>
              </a:buClr>
              <a:buSzPts val="700"/>
              <a:buChar char="•"/>
              <a:defRPr/>
            </a:lvl6pPr>
            <a:lvl7pPr indent="-273050" lvl="6" marL="3200400" algn="l">
              <a:lnSpc>
                <a:spcPct val="100000"/>
              </a:lnSpc>
              <a:spcBef>
                <a:spcPts val="100"/>
              </a:spcBef>
              <a:spcAft>
                <a:spcPts val="0"/>
              </a:spcAft>
              <a:buClr>
                <a:schemeClr val="dk1"/>
              </a:buClr>
              <a:buSzPts val="700"/>
              <a:buChar char="•"/>
              <a:defRPr/>
            </a:lvl7pPr>
            <a:lvl8pPr indent="-273050" lvl="7" marL="3657600" algn="l">
              <a:lnSpc>
                <a:spcPct val="100000"/>
              </a:lnSpc>
              <a:spcBef>
                <a:spcPts val="100"/>
              </a:spcBef>
              <a:spcAft>
                <a:spcPts val="0"/>
              </a:spcAft>
              <a:buClr>
                <a:schemeClr val="dk1"/>
              </a:buClr>
              <a:buSzPts val="700"/>
              <a:buChar char="•"/>
              <a:defRPr/>
            </a:lvl8pPr>
            <a:lvl9pPr indent="-273050" lvl="8" marL="4114800" algn="l">
              <a:lnSpc>
                <a:spcPct val="100000"/>
              </a:lnSpc>
              <a:spcBef>
                <a:spcPts val="100"/>
              </a:spcBef>
              <a:spcAft>
                <a:spcPts val="0"/>
              </a:spcAft>
              <a:buClr>
                <a:schemeClr val="dk1"/>
              </a:buClr>
              <a:buSzPts val="7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type="secHead">
  <p:cSld name="SECTION_HEADER">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322284" y="826240"/>
            <a:ext cx="6514200" cy="25725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accent2"/>
              </a:buClr>
              <a:buSzPts val="2800"/>
              <a:buFont typeface="Georgia"/>
              <a:buNone/>
              <a:defRPr b="0" sz="280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33" name="Google Shape;33;p9"/>
          <p:cNvSpPr txBox="1"/>
          <p:nvPr>
            <p:ph idx="1" type="body"/>
          </p:nvPr>
        </p:nvSpPr>
        <p:spPr>
          <a:xfrm>
            <a:off x="322284" y="3541223"/>
            <a:ext cx="6514200" cy="79140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accent2"/>
              </a:buClr>
              <a:buSzPts val="1300"/>
              <a:buNone/>
              <a:defRPr b="1" sz="1300">
                <a:solidFill>
                  <a:schemeClr val="accent2"/>
                </a:solidFill>
              </a:defRPr>
            </a:lvl1pPr>
            <a:lvl2pPr indent="-228600" lvl="1" marL="914400" algn="l">
              <a:lnSpc>
                <a:spcPct val="100000"/>
              </a:lnSpc>
              <a:spcBef>
                <a:spcPts val="0"/>
              </a:spcBef>
              <a:spcAft>
                <a:spcPts val="0"/>
              </a:spcAft>
              <a:buClr>
                <a:srgbClr val="888888"/>
              </a:buClr>
              <a:buSzPts val="1800"/>
              <a:buNone/>
              <a:defRPr sz="1800">
                <a:solidFill>
                  <a:srgbClr val="888888"/>
                </a:solidFill>
              </a:defRPr>
            </a:lvl2pPr>
            <a:lvl3pPr indent="-228600" lvl="2" marL="1371600" algn="l">
              <a:lnSpc>
                <a:spcPct val="100000"/>
              </a:lnSpc>
              <a:spcBef>
                <a:spcPts val="0"/>
              </a:spcBef>
              <a:spcAft>
                <a:spcPts val="0"/>
              </a:spcAft>
              <a:buClr>
                <a:srgbClr val="888888"/>
              </a:buClr>
              <a:buSzPts val="1600"/>
              <a:buNone/>
              <a:defRPr sz="1600">
                <a:solidFill>
                  <a:srgbClr val="888888"/>
                </a:solidFill>
              </a:defRPr>
            </a:lvl3pPr>
            <a:lvl4pPr indent="-228600" lvl="3" marL="1828800" algn="l">
              <a:lnSpc>
                <a:spcPct val="100000"/>
              </a:lnSpc>
              <a:spcBef>
                <a:spcPts val="0"/>
              </a:spcBef>
              <a:spcAft>
                <a:spcPts val="0"/>
              </a:spcAft>
              <a:buClr>
                <a:srgbClr val="888888"/>
              </a:buClr>
              <a:buSzPts val="1400"/>
              <a:buNone/>
              <a:defRPr sz="1400">
                <a:solidFill>
                  <a:srgbClr val="888888"/>
                </a:solidFill>
              </a:defRPr>
            </a:lvl4pPr>
            <a:lvl5pPr indent="-228600" lvl="4" marL="2286000" algn="l">
              <a:lnSpc>
                <a:spcPct val="100000"/>
              </a:lnSpc>
              <a:spcBef>
                <a:spcPts val="0"/>
              </a:spcBef>
              <a:spcAft>
                <a:spcPts val="0"/>
              </a:spcAft>
              <a:buClr>
                <a:srgbClr val="888888"/>
              </a:buClr>
              <a:buSzPts val="1400"/>
              <a:buNone/>
              <a:defRPr sz="1400">
                <a:solidFill>
                  <a:srgbClr val="888888"/>
                </a:solidFill>
              </a:defRPr>
            </a:lvl5pPr>
            <a:lvl6pPr indent="-228600" lvl="5" marL="2743200" algn="l">
              <a:lnSpc>
                <a:spcPct val="100000"/>
              </a:lnSpc>
              <a:spcBef>
                <a:spcPts val="300"/>
              </a:spcBef>
              <a:spcAft>
                <a:spcPts val="0"/>
              </a:spcAft>
              <a:buClr>
                <a:srgbClr val="888888"/>
              </a:buClr>
              <a:buSzPts val="1400"/>
              <a:buNone/>
              <a:defRPr sz="1400">
                <a:solidFill>
                  <a:srgbClr val="888888"/>
                </a:solidFill>
              </a:defRPr>
            </a:lvl6pPr>
            <a:lvl7pPr indent="-228600" lvl="6" marL="3200400" algn="l">
              <a:lnSpc>
                <a:spcPct val="100000"/>
              </a:lnSpc>
              <a:spcBef>
                <a:spcPts val="300"/>
              </a:spcBef>
              <a:spcAft>
                <a:spcPts val="0"/>
              </a:spcAft>
              <a:buClr>
                <a:srgbClr val="888888"/>
              </a:buClr>
              <a:buSzPts val="1400"/>
              <a:buNone/>
              <a:defRPr sz="1400">
                <a:solidFill>
                  <a:srgbClr val="888888"/>
                </a:solidFill>
              </a:defRPr>
            </a:lvl7pPr>
            <a:lvl8pPr indent="-228600" lvl="7" marL="3657600" algn="l">
              <a:lnSpc>
                <a:spcPct val="100000"/>
              </a:lnSpc>
              <a:spcBef>
                <a:spcPts val="300"/>
              </a:spcBef>
              <a:spcAft>
                <a:spcPts val="0"/>
              </a:spcAft>
              <a:buClr>
                <a:srgbClr val="888888"/>
              </a:buClr>
              <a:buSzPts val="1400"/>
              <a:buNone/>
              <a:defRPr sz="1400">
                <a:solidFill>
                  <a:srgbClr val="888888"/>
                </a:solidFill>
              </a:defRPr>
            </a:lvl8pPr>
            <a:lvl9pPr indent="-228600" lvl="8" marL="4114800" algn="l">
              <a:lnSpc>
                <a:spcPct val="100000"/>
              </a:lnSpc>
              <a:spcBef>
                <a:spcPts val="300"/>
              </a:spcBef>
              <a:spcAft>
                <a:spcPts val="0"/>
              </a:spcAft>
              <a:buClr>
                <a:srgbClr val="888888"/>
              </a:buClr>
              <a:buSzPts val="1400"/>
              <a:buNone/>
              <a:defRPr sz="1400">
                <a:solidFill>
                  <a:srgbClr val="888888"/>
                </a:solidFill>
              </a:defRPr>
            </a:lvl9pPr>
          </a:lstStyle>
          <a:p/>
        </p:txBody>
      </p:sp>
      <p:sp>
        <p:nvSpPr>
          <p:cNvPr id="34" name="Google Shape;34;p9"/>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Section Break 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322284" y="826240"/>
            <a:ext cx="6514200" cy="2572500"/>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accent2"/>
              </a:buClr>
              <a:buSzPts val="2800"/>
              <a:buFont typeface="Georgia"/>
              <a:buNone/>
              <a:defRPr b="0" sz="280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37" name="Google Shape;37;p10"/>
          <p:cNvSpPr txBox="1"/>
          <p:nvPr>
            <p:ph idx="1" type="body"/>
          </p:nvPr>
        </p:nvSpPr>
        <p:spPr>
          <a:xfrm>
            <a:off x="322284" y="3541223"/>
            <a:ext cx="6514200" cy="79140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accent2"/>
              </a:buClr>
              <a:buSzPts val="1300"/>
              <a:buNone/>
              <a:defRPr b="1" sz="1300">
                <a:solidFill>
                  <a:schemeClr val="accent2"/>
                </a:solidFill>
              </a:defRPr>
            </a:lvl1pPr>
            <a:lvl2pPr indent="-228600" lvl="1" marL="914400" algn="l">
              <a:lnSpc>
                <a:spcPct val="100000"/>
              </a:lnSpc>
              <a:spcBef>
                <a:spcPts val="0"/>
              </a:spcBef>
              <a:spcAft>
                <a:spcPts val="0"/>
              </a:spcAft>
              <a:buClr>
                <a:srgbClr val="888888"/>
              </a:buClr>
              <a:buSzPts val="1800"/>
              <a:buNone/>
              <a:defRPr sz="1800">
                <a:solidFill>
                  <a:srgbClr val="888888"/>
                </a:solidFill>
              </a:defRPr>
            </a:lvl2pPr>
            <a:lvl3pPr indent="-228600" lvl="2" marL="1371600" algn="l">
              <a:lnSpc>
                <a:spcPct val="100000"/>
              </a:lnSpc>
              <a:spcBef>
                <a:spcPts val="0"/>
              </a:spcBef>
              <a:spcAft>
                <a:spcPts val="0"/>
              </a:spcAft>
              <a:buClr>
                <a:srgbClr val="888888"/>
              </a:buClr>
              <a:buSzPts val="1600"/>
              <a:buNone/>
              <a:defRPr sz="1600">
                <a:solidFill>
                  <a:srgbClr val="888888"/>
                </a:solidFill>
              </a:defRPr>
            </a:lvl3pPr>
            <a:lvl4pPr indent="-228600" lvl="3" marL="1828800" algn="l">
              <a:lnSpc>
                <a:spcPct val="100000"/>
              </a:lnSpc>
              <a:spcBef>
                <a:spcPts val="0"/>
              </a:spcBef>
              <a:spcAft>
                <a:spcPts val="0"/>
              </a:spcAft>
              <a:buClr>
                <a:srgbClr val="888888"/>
              </a:buClr>
              <a:buSzPts val="1400"/>
              <a:buNone/>
              <a:defRPr sz="1400">
                <a:solidFill>
                  <a:srgbClr val="888888"/>
                </a:solidFill>
              </a:defRPr>
            </a:lvl4pPr>
            <a:lvl5pPr indent="-228600" lvl="4" marL="2286000" algn="l">
              <a:lnSpc>
                <a:spcPct val="100000"/>
              </a:lnSpc>
              <a:spcBef>
                <a:spcPts val="0"/>
              </a:spcBef>
              <a:spcAft>
                <a:spcPts val="0"/>
              </a:spcAft>
              <a:buClr>
                <a:srgbClr val="888888"/>
              </a:buClr>
              <a:buSzPts val="1400"/>
              <a:buNone/>
              <a:defRPr sz="1400">
                <a:solidFill>
                  <a:srgbClr val="888888"/>
                </a:solidFill>
              </a:defRPr>
            </a:lvl5pPr>
            <a:lvl6pPr indent="-228600" lvl="5" marL="2743200" algn="l">
              <a:lnSpc>
                <a:spcPct val="100000"/>
              </a:lnSpc>
              <a:spcBef>
                <a:spcPts val="300"/>
              </a:spcBef>
              <a:spcAft>
                <a:spcPts val="0"/>
              </a:spcAft>
              <a:buClr>
                <a:srgbClr val="888888"/>
              </a:buClr>
              <a:buSzPts val="1400"/>
              <a:buNone/>
              <a:defRPr sz="1400">
                <a:solidFill>
                  <a:srgbClr val="888888"/>
                </a:solidFill>
              </a:defRPr>
            </a:lvl6pPr>
            <a:lvl7pPr indent="-228600" lvl="6" marL="3200400" algn="l">
              <a:lnSpc>
                <a:spcPct val="100000"/>
              </a:lnSpc>
              <a:spcBef>
                <a:spcPts val="300"/>
              </a:spcBef>
              <a:spcAft>
                <a:spcPts val="0"/>
              </a:spcAft>
              <a:buClr>
                <a:srgbClr val="888888"/>
              </a:buClr>
              <a:buSzPts val="1400"/>
              <a:buNone/>
              <a:defRPr sz="1400">
                <a:solidFill>
                  <a:srgbClr val="888888"/>
                </a:solidFill>
              </a:defRPr>
            </a:lvl7pPr>
            <a:lvl8pPr indent="-228600" lvl="7" marL="3657600" algn="l">
              <a:lnSpc>
                <a:spcPct val="100000"/>
              </a:lnSpc>
              <a:spcBef>
                <a:spcPts val="300"/>
              </a:spcBef>
              <a:spcAft>
                <a:spcPts val="0"/>
              </a:spcAft>
              <a:buClr>
                <a:srgbClr val="888888"/>
              </a:buClr>
              <a:buSzPts val="1400"/>
              <a:buNone/>
              <a:defRPr sz="1400">
                <a:solidFill>
                  <a:srgbClr val="888888"/>
                </a:solidFill>
              </a:defRPr>
            </a:lvl8pPr>
            <a:lvl9pPr indent="-228600" lvl="8" marL="4114800" algn="l">
              <a:lnSpc>
                <a:spcPct val="100000"/>
              </a:lnSpc>
              <a:spcBef>
                <a:spcPts val="300"/>
              </a:spcBef>
              <a:spcAft>
                <a:spcPts val="0"/>
              </a:spcAft>
              <a:buClr>
                <a:srgbClr val="888888"/>
              </a:buClr>
              <a:buSzPts val="1400"/>
              <a:buNone/>
              <a:defRPr sz="1400">
                <a:solidFill>
                  <a:srgbClr val="888888"/>
                </a:solidFill>
              </a:defRPr>
            </a:lvl9pPr>
          </a:lstStyle>
          <a:p/>
        </p:txBody>
      </p:sp>
      <p:sp>
        <p:nvSpPr>
          <p:cNvPr id="38" name="Google Shape;38;p10"/>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20908" y="142875"/>
            <a:ext cx="8502300" cy="815700"/>
          </a:xfrm>
          <a:prstGeom prst="rect">
            <a:avLst/>
          </a:prstGeom>
          <a:noFill/>
          <a:ln>
            <a:noFill/>
          </a:ln>
        </p:spPr>
        <p:txBody>
          <a:bodyPr anchorCtr="0" anchor="b" bIns="0" lIns="0" spcFirstLastPara="1" rIns="0" wrap="square" tIns="0"/>
          <a:lstStyle>
            <a:lvl1pPr lvl="0" marR="0" rtl="0" algn="l">
              <a:lnSpc>
                <a:spcPct val="90000"/>
              </a:lnSpc>
              <a:spcBef>
                <a:spcPts val="0"/>
              </a:spcBef>
              <a:spcAft>
                <a:spcPts val="0"/>
              </a:spcAft>
              <a:buClr>
                <a:schemeClr val="accent2"/>
              </a:buClr>
              <a:buSzPts val="2800"/>
              <a:buFont typeface="Georgia"/>
              <a:buNone/>
              <a:defRPr b="0" i="0" sz="2800" u="none" cap="none" strike="noStrike">
                <a:solidFill>
                  <a:schemeClr val="accent2"/>
                </a:solidFill>
                <a:latin typeface="Georgia"/>
                <a:ea typeface="Georgia"/>
                <a:cs typeface="Georgia"/>
                <a:sym typeface="Georgia"/>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320040" y="1200152"/>
            <a:ext cx="8503800" cy="31866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311150" lvl="1" marL="914400" marR="0" rtl="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2pPr>
            <a:lvl3pPr indent="-311150" lvl="2" marL="1371600" marR="0" rtl="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3pPr>
            <a:lvl4pPr indent="-311150" lvl="3" marL="1828800" marR="0" rtl="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300"/>
              <a:buFont typeface="Arial"/>
              <a:buNone/>
              <a:defRPr b="1" i="0" sz="13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420069" y="4850858"/>
            <a:ext cx="303900" cy="1434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53">
          <p15:clr>
            <a:srgbClr val="F26B43"/>
          </p15:clr>
        </p15:guide>
        <p15:guide id="2" pos="202">
          <p15:clr>
            <a:srgbClr val="F26B43"/>
          </p15:clr>
        </p15:guide>
        <p15:guide id="3" pos="555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7" name="Google Shape;57;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8" name="Google Shape;58;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9" name="Google Shape;59;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Google Shape;60;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0"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7.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10.png"/><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10.png"/><Relationship Id="rId7"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7"/>
          <p:cNvSpPr txBox="1"/>
          <p:nvPr>
            <p:ph type="ctrTitle"/>
          </p:nvPr>
        </p:nvSpPr>
        <p:spPr>
          <a:xfrm>
            <a:off x="322272" y="728375"/>
            <a:ext cx="7813886" cy="2709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FFFFFF"/>
              </a:buClr>
              <a:buSzPts val="4200"/>
              <a:buFont typeface="Georgia"/>
              <a:buNone/>
            </a:pPr>
            <a:r>
              <a:rPr lang="en-US"/>
              <a:t>Canada School of Public Service</a:t>
            </a:r>
            <a:br>
              <a:rPr lang="en-US"/>
            </a:br>
            <a:r>
              <a:rPr lang="en-US"/>
              <a:t>Digital Academy</a:t>
            </a:r>
            <a:endParaRPr/>
          </a:p>
        </p:txBody>
      </p:sp>
      <p:sp>
        <p:nvSpPr>
          <p:cNvPr id="135" name="Google Shape;135;p27"/>
          <p:cNvSpPr txBox="1"/>
          <p:nvPr>
            <p:ph idx="1" type="subTitle"/>
          </p:nvPr>
        </p:nvSpPr>
        <p:spPr>
          <a:xfrm>
            <a:off x="322284" y="3539205"/>
            <a:ext cx="5142900" cy="849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300"/>
              <a:buNone/>
            </a:pPr>
            <a:r>
              <a:rPr lang="en-US"/>
              <a:t>Who we are and what we 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320908" y="142875"/>
            <a:ext cx="8502300" cy="815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700"/>
              <a:buNone/>
            </a:pPr>
            <a:r>
              <a:rPr lang="en-US"/>
              <a:t>Premium: Sample AI/ML Curriculum</a:t>
            </a:r>
            <a:endParaRPr/>
          </a:p>
        </p:txBody>
      </p:sp>
      <p:sp>
        <p:nvSpPr>
          <p:cNvPr id="312" name="Google Shape;312;p36"/>
          <p:cNvSpPr/>
          <p:nvPr/>
        </p:nvSpPr>
        <p:spPr>
          <a:xfrm>
            <a:off x="320900" y="1003525"/>
            <a:ext cx="2442000" cy="6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6"/>
          <p:cNvSpPr/>
          <p:nvPr/>
        </p:nvSpPr>
        <p:spPr>
          <a:xfrm>
            <a:off x="346675" y="12805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1</a:t>
            </a:r>
            <a:endParaRPr b="0" i="0" sz="1400" u="none" cap="none" strike="noStrike">
              <a:solidFill>
                <a:schemeClr val="accent2"/>
              </a:solidFill>
              <a:latin typeface="Georgia"/>
              <a:ea typeface="Georgia"/>
              <a:cs typeface="Georgia"/>
              <a:sym typeface="Georgia"/>
            </a:endParaRPr>
          </a:p>
        </p:txBody>
      </p:sp>
      <p:sp>
        <p:nvSpPr>
          <p:cNvPr id="314" name="Google Shape;314;p36"/>
          <p:cNvSpPr/>
          <p:nvPr/>
        </p:nvSpPr>
        <p:spPr>
          <a:xfrm>
            <a:off x="346675" y="183605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2</a:t>
            </a:r>
            <a:endParaRPr b="0" i="0" sz="1400" u="none" cap="none" strike="noStrike">
              <a:solidFill>
                <a:schemeClr val="accent2"/>
              </a:solidFill>
              <a:latin typeface="Georgia"/>
              <a:ea typeface="Georgia"/>
              <a:cs typeface="Georgia"/>
              <a:sym typeface="Georgia"/>
            </a:endParaRPr>
          </a:p>
        </p:txBody>
      </p:sp>
      <p:sp>
        <p:nvSpPr>
          <p:cNvPr id="315" name="Google Shape;315;p36"/>
          <p:cNvSpPr/>
          <p:nvPr/>
        </p:nvSpPr>
        <p:spPr>
          <a:xfrm>
            <a:off x="346675" y="239152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3</a:t>
            </a:r>
            <a:endParaRPr b="0" i="0" sz="1400" u="none" cap="none" strike="noStrike">
              <a:solidFill>
                <a:schemeClr val="accent2"/>
              </a:solidFill>
              <a:latin typeface="Georgia"/>
              <a:ea typeface="Georgia"/>
              <a:cs typeface="Georgia"/>
              <a:sym typeface="Georgia"/>
            </a:endParaRPr>
          </a:p>
        </p:txBody>
      </p:sp>
      <p:sp>
        <p:nvSpPr>
          <p:cNvPr id="316" name="Google Shape;316;p36"/>
          <p:cNvSpPr/>
          <p:nvPr/>
        </p:nvSpPr>
        <p:spPr>
          <a:xfrm>
            <a:off x="346675" y="294700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4</a:t>
            </a:r>
            <a:endParaRPr b="0" i="0" sz="1400" u="none" cap="none" strike="noStrike">
              <a:solidFill>
                <a:schemeClr val="accent2"/>
              </a:solidFill>
              <a:latin typeface="Georgia"/>
              <a:ea typeface="Georgia"/>
              <a:cs typeface="Georgia"/>
              <a:sym typeface="Georgia"/>
            </a:endParaRPr>
          </a:p>
        </p:txBody>
      </p:sp>
      <p:sp>
        <p:nvSpPr>
          <p:cNvPr id="317" name="Google Shape;317;p36"/>
          <p:cNvSpPr/>
          <p:nvPr/>
        </p:nvSpPr>
        <p:spPr>
          <a:xfrm>
            <a:off x="346675" y="3484763"/>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5</a:t>
            </a:r>
            <a:endParaRPr b="0" i="0" sz="1400" u="none" cap="none" strike="noStrike">
              <a:solidFill>
                <a:schemeClr val="accent2"/>
              </a:solidFill>
              <a:latin typeface="Georgia"/>
              <a:ea typeface="Georgia"/>
              <a:cs typeface="Georgia"/>
              <a:sym typeface="Georgia"/>
            </a:endParaRPr>
          </a:p>
        </p:txBody>
      </p:sp>
      <p:sp>
        <p:nvSpPr>
          <p:cNvPr id="318" name="Google Shape;318;p36"/>
          <p:cNvSpPr/>
          <p:nvPr/>
        </p:nvSpPr>
        <p:spPr>
          <a:xfrm>
            <a:off x="346675" y="39764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6</a:t>
            </a:r>
            <a:endParaRPr b="0" i="0" sz="1400" u="none" cap="none" strike="noStrike">
              <a:solidFill>
                <a:schemeClr val="accent2"/>
              </a:solidFill>
              <a:latin typeface="Georgia"/>
              <a:ea typeface="Georgia"/>
              <a:cs typeface="Georgia"/>
              <a:sym typeface="Georgia"/>
            </a:endParaRPr>
          </a:p>
        </p:txBody>
      </p:sp>
      <p:sp>
        <p:nvSpPr>
          <p:cNvPr id="319" name="Google Shape;319;p36"/>
          <p:cNvSpPr/>
          <p:nvPr/>
        </p:nvSpPr>
        <p:spPr>
          <a:xfrm>
            <a:off x="4814800" y="12805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7</a:t>
            </a:r>
            <a:endParaRPr b="0" i="0" sz="1400" u="none" cap="none" strike="noStrike">
              <a:solidFill>
                <a:schemeClr val="accent2"/>
              </a:solidFill>
              <a:latin typeface="Georgia"/>
              <a:ea typeface="Georgia"/>
              <a:cs typeface="Georgia"/>
              <a:sym typeface="Georgia"/>
            </a:endParaRPr>
          </a:p>
        </p:txBody>
      </p:sp>
      <p:sp>
        <p:nvSpPr>
          <p:cNvPr id="320" name="Google Shape;320;p36"/>
          <p:cNvSpPr/>
          <p:nvPr/>
        </p:nvSpPr>
        <p:spPr>
          <a:xfrm>
            <a:off x="4814800" y="183605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8</a:t>
            </a:r>
            <a:endParaRPr b="0" i="0" sz="1400" u="none" cap="none" strike="noStrike">
              <a:solidFill>
                <a:schemeClr val="accent2"/>
              </a:solidFill>
              <a:latin typeface="Georgia"/>
              <a:ea typeface="Georgia"/>
              <a:cs typeface="Georgia"/>
              <a:sym typeface="Georgia"/>
            </a:endParaRPr>
          </a:p>
        </p:txBody>
      </p:sp>
      <p:sp>
        <p:nvSpPr>
          <p:cNvPr id="321" name="Google Shape;321;p36"/>
          <p:cNvSpPr/>
          <p:nvPr/>
        </p:nvSpPr>
        <p:spPr>
          <a:xfrm>
            <a:off x="4814800" y="239152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9</a:t>
            </a:r>
            <a:endParaRPr b="0" i="0" sz="1400" u="none" cap="none" strike="noStrike">
              <a:solidFill>
                <a:schemeClr val="accent2"/>
              </a:solidFill>
              <a:latin typeface="Georgia"/>
              <a:ea typeface="Georgia"/>
              <a:cs typeface="Georgia"/>
              <a:sym typeface="Georgia"/>
            </a:endParaRPr>
          </a:p>
        </p:txBody>
      </p:sp>
      <p:sp>
        <p:nvSpPr>
          <p:cNvPr id="322" name="Google Shape;322;p36"/>
          <p:cNvSpPr txBox="1"/>
          <p:nvPr/>
        </p:nvSpPr>
        <p:spPr>
          <a:xfrm>
            <a:off x="728575" y="1234525"/>
            <a:ext cx="29715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Data science universals</a:t>
            </a:r>
            <a:endParaRPr b="0" i="0" sz="1400" u="none" cap="none" strike="noStrike">
              <a:solidFill>
                <a:srgbClr val="000000"/>
              </a:solidFill>
              <a:latin typeface="Arial"/>
              <a:ea typeface="Arial"/>
              <a:cs typeface="Arial"/>
              <a:sym typeface="Arial"/>
            </a:endParaRPr>
          </a:p>
        </p:txBody>
      </p:sp>
      <p:sp>
        <p:nvSpPr>
          <p:cNvPr id="323" name="Google Shape;323;p36"/>
          <p:cNvSpPr txBox="1"/>
          <p:nvPr/>
        </p:nvSpPr>
        <p:spPr>
          <a:xfrm>
            <a:off x="728575" y="1795338"/>
            <a:ext cx="33606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Basics of programming</a:t>
            </a:r>
            <a:endParaRPr b="0" i="0" sz="1400" u="none" cap="none" strike="noStrike">
              <a:solidFill>
                <a:schemeClr val="dk1"/>
              </a:solidFill>
              <a:latin typeface="Arial"/>
              <a:ea typeface="Arial"/>
              <a:cs typeface="Arial"/>
              <a:sym typeface="Arial"/>
            </a:endParaRPr>
          </a:p>
        </p:txBody>
      </p:sp>
      <p:sp>
        <p:nvSpPr>
          <p:cNvPr id="324" name="Google Shape;324;p36"/>
          <p:cNvSpPr txBox="1"/>
          <p:nvPr/>
        </p:nvSpPr>
        <p:spPr>
          <a:xfrm>
            <a:off x="728575" y="2345475"/>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Statistical and math foundations</a:t>
            </a:r>
            <a:endParaRPr b="0" i="0" sz="1400" u="none" cap="none" strike="noStrike">
              <a:solidFill>
                <a:schemeClr val="dk1"/>
              </a:solidFill>
              <a:latin typeface="Arial"/>
              <a:ea typeface="Arial"/>
              <a:cs typeface="Arial"/>
              <a:sym typeface="Arial"/>
            </a:endParaRPr>
          </a:p>
        </p:txBody>
      </p:sp>
      <p:sp>
        <p:nvSpPr>
          <p:cNvPr id="325" name="Google Shape;325;p36"/>
          <p:cNvSpPr txBox="1"/>
          <p:nvPr/>
        </p:nvSpPr>
        <p:spPr>
          <a:xfrm>
            <a:off x="728575" y="2900950"/>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Data and information architecture</a:t>
            </a:r>
            <a:endParaRPr b="0" i="0" sz="1400" u="none" cap="none" strike="noStrike">
              <a:solidFill>
                <a:schemeClr val="dk1"/>
              </a:solidFill>
              <a:latin typeface="Arial"/>
              <a:ea typeface="Arial"/>
              <a:cs typeface="Arial"/>
              <a:sym typeface="Arial"/>
            </a:endParaRPr>
          </a:p>
        </p:txBody>
      </p:sp>
      <p:sp>
        <p:nvSpPr>
          <p:cNvPr id="326" name="Google Shape;326;p36"/>
          <p:cNvSpPr txBox="1"/>
          <p:nvPr/>
        </p:nvSpPr>
        <p:spPr>
          <a:xfrm>
            <a:off x="728575" y="3456413"/>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Data collection and processing</a:t>
            </a:r>
            <a:endParaRPr b="0" i="0" sz="1400" u="none" cap="none" strike="noStrike">
              <a:solidFill>
                <a:schemeClr val="dk1"/>
              </a:solidFill>
              <a:latin typeface="Arial"/>
              <a:ea typeface="Arial"/>
              <a:cs typeface="Arial"/>
              <a:sym typeface="Arial"/>
            </a:endParaRPr>
          </a:p>
        </p:txBody>
      </p:sp>
      <p:sp>
        <p:nvSpPr>
          <p:cNvPr id="327" name="Google Shape;327;p36"/>
          <p:cNvSpPr txBox="1"/>
          <p:nvPr/>
        </p:nvSpPr>
        <p:spPr>
          <a:xfrm>
            <a:off x="728575" y="3930425"/>
            <a:ext cx="39120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Data exploration and visualization</a:t>
            </a:r>
            <a:endParaRPr b="0" i="0" sz="1400" u="none" cap="none" strike="noStrike">
              <a:solidFill>
                <a:schemeClr val="dk1"/>
              </a:solidFill>
              <a:latin typeface="Arial"/>
              <a:ea typeface="Arial"/>
              <a:cs typeface="Arial"/>
              <a:sym typeface="Arial"/>
            </a:endParaRPr>
          </a:p>
        </p:txBody>
      </p:sp>
      <p:sp>
        <p:nvSpPr>
          <p:cNvPr id="328" name="Google Shape;328;p36"/>
          <p:cNvSpPr txBox="1"/>
          <p:nvPr/>
        </p:nvSpPr>
        <p:spPr>
          <a:xfrm>
            <a:off x="5278350" y="1234525"/>
            <a:ext cx="3696300" cy="6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highlight>
                  <a:srgbClr val="DD7976"/>
                </a:highlight>
                <a:latin typeface="Georgia"/>
                <a:ea typeface="Georgia"/>
                <a:cs typeface="Georgia"/>
                <a:sym typeface="Georgia"/>
              </a:rPr>
              <a:t>Data mining</a:t>
            </a:r>
            <a:endParaRPr b="0" i="0" sz="1400" u="none" cap="none" strike="noStrike">
              <a:solidFill>
                <a:srgbClr val="FFFFFF"/>
              </a:solidFill>
              <a:highlight>
                <a:srgbClr val="DD7976"/>
              </a:highlight>
              <a:latin typeface="Arial"/>
              <a:ea typeface="Arial"/>
              <a:cs typeface="Arial"/>
              <a:sym typeface="Arial"/>
            </a:endParaRPr>
          </a:p>
        </p:txBody>
      </p:sp>
      <p:sp>
        <p:nvSpPr>
          <p:cNvPr id="329" name="Google Shape;329;p36"/>
          <p:cNvSpPr txBox="1"/>
          <p:nvPr/>
        </p:nvSpPr>
        <p:spPr>
          <a:xfrm>
            <a:off x="5278350" y="1833500"/>
            <a:ext cx="38655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highlight>
                  <a:srgbClr val="DD7976"/>
                </a:highlight>
                <a:latin typeface="Georgia"/>
                <a:ea typeface="Georgia"/>
                <a:cs typeface="Georgia"/>
                <a:sym typeface="Georgia"/>
              </a:rPr>
              <a:t>Classification and value estimation</a:t>
            </a:r>
            <a:endParaRPr b="0" i="0" sz="1400" u="none" cap="none" strike="noStrike">
              <a:solidFill>
                <a:srgbClr val="FFFFFF"/>
              </a:solidFill>
              <a:highlight>
                <a:srgbClr val="DD7976"/>
              </a:highlight>
              <a:latin typeface="Arial"/>
              <a:ea typeface="Arial"/>
              <a:cs typeface="Arial"/>
              <a:sym typeface="Arial"/>
            </a:endParaRPr>
          </a:p>
        </p:txBody>
      </p:sp>
      <p:sp>
        <p:nvSpPr>
          <p:cNvPr id="330" name="Google Shape;330;p36"/>
          <p:cNvSpPr txBox="1"/>
          <p:nvPr/>
        </p:nvSpPr>
        <p:spPr>
          <a:xfrm>
            <a:off x="5278350" y="2391513"/>
            <a:ext cx="31905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highlight>
                  <a:srgbClr val="DD7976"/>
                </a:highlight>
                <a:latin typeface="Georgia"/>
                <a:ea typeface="Georgia"/>
                <a:cs typeface="Georgia"/>
                <a:sym typeface="Georgia"/>
              </a:rPr>
              <a:t>Clustering</a:t>
            </a:r>
            <a:endParaRPr b="0" i="0" sz="1400" u="none" cap="none" strike="noStrike">
              <a:solidFill>
                <a:srgbClr val="FFFFFF"/>
              </a:solidFill>
              <a:highlight>
                <a:srgbClr val="DD7976"/>
              </a:highlight>
              <a:latin typeface="Arial"/>
              <a:ea typeface="Arial"/>
              <a:cs typeface="Arial"/>
              <a:sym typeface="Arial"/>
            </a:endParaRPr>
          </a:p>
        </p:txBody>
      </p:sp>
      <p:sp>
        <p:nvSpPr>
          <p:cNvPr id="331" name="Google Shape;331;p36"/>
          <p:cNvSpPr/>
          <p:nvPr/>
        </p:nvSpPr>
        <p:spPr>
          <a:xfrm>
            <a:off x="4814800" y="294700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Georgia"/>
              <a:ea typeface="Georgia"/>
              <a:cs typeface="Georgia"/>
              <a:sym typeface="Georgia"/>
            </a:endParaRPr>
          </a:p>
        </p:txBody>
      </p:sp>
      <p:sp>
        <p:nvSpPr>
          <p:cNvPr id="332" name="Google Shape;332;p36"/>
          <p:cNvSpPr txBox="1"/>
          <p:nvPr/>
        </p:nvSpPr>
        <p:spPr>
          <a:xfrm>
            <a:off x="4814800" y="2947000"/>
            <a:ext cx="3819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Georgia"/>
                <a:ea typeface="Georgia"/>
                <a:cs typeface="Georgia"/>
                <a:sym typeface="Georgia"/>
              </a:rPr>
              <a:t>10</a:t>
            </a:r>
            <a:endParaRPr b="0" i="0" sz="1200" u="none" cap="none" strike="noStrike">
              <a:solidFill>
                <a:srgbClr val="000000"/>
              </a:solidFill>
              <a:latin typeface="Georgia"/>
              <a:ea typeface="Georgia"/>
              <a:cs typeface="Georgia"/>
              <a:sym typeface="Georgia"/>
            </a:endParaRPr>
          </a:p>
        </p:txBody>
      </p:sp>
      <p:sp>
        <p:nvSpPr>
          <p:cNvPr id="333" name="Google Shape;333;p36"/>
          <p:cNvSpPr txBox="1"/>
          <p:nvPr/>
        </p:nvSpPr>
        <p:spPr>
          <a:xfrm>
            <a:off x="5278350" y="3562775"/>
            <a:ext cx="3438000" cy="4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highlight>
                  <a:srgbClr val="DD7976"/>
                </a:highlight>
                <a:latin typeface="Georgia"/>
                <a:ea typeface="Georgia"/>
                <a:cs typeface="Georgia"/>
                <a:sym typeface="Georgia"/>
              </a:rPr>
              <a:t>Introduction to deep learning</a:t>
            </a:r>
            <a:endParaRPr b="0" i="0" sz="1400" u="none" cap="none" strike="noStrike">
              <a:solidFill>
                <a:srgbClr val="FFFFFF"/>
              </a:solidFill>
              <a:highlight>
                <a:srgbClr val="DD7976"/>
              </a:highlight>
              <a:latin typeface="Arial"/>
              <a:ea typeface="Arial"/>
              <a:cs typeface="Arial"/>
              <a:sym typeface="Arial"/>
            </a:endParaRPr>
          </a:p>
        </p:txBody>
      </p:sp>
      <p:sp>
        <p:nvSpPr>
          <p:cNvPr id="334" name="Google Shape;334;p36"/>
          <p:cNvSpPr txBox="1"/>
          <p:nvPr/>
        </p:nvSpPr>
        <p:spPr>
          <a:xfrm>
            <a:off x="4814800" y="3594575"/>
            <a:ext cx="3819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Georgia"/>
                <a:ea typeface="Georgia"/>
                <a:cs typeface="Georgia"/>
                <a:sym typeface="Georgia"/>
              </a:rPr>
              <a:t>11</a:t>
            </a:r>
            <a:endParaRPr b="0" i="0" sz="1200" u="none" cap="none" strike="noStrike">
              <a:solidFill>
                <a:srgbClr val="000000"/>
              </a:solidFill>
              <a:latin typeface="Georgia"/>
              <a:ea typeface="Georgia"/>
              <a:cs typeface="Georgia"/>
              <a:sym typeface="Georgia"/>
            </a:endParaRPr>
          </a:p>
        </p:txBody>
      </p:sp>
      <p:sp>
        <p:nvSpPr>
          <p:cNvPr id="335" name="Google Shape;335;p36"/>
          <p:cNvSpPr txBox="1"/>
          <p:nvPr/>
        </p:nvSpPr>
        <p:spPr>
          <a:xfrm>
            <a:off x="5278350" y="2900950"/>
            <a:ext cx="3438000" cy="8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Unstructured data and sentiment analysis</a:t>
            </a:r>
            <a:endParaRPr b="0" i="0" sz="1400" u="none" cap="none" strike="noStrike">
              <a:solidFill>
                <a:srgbClr val="3F3F3F"/>
              </a:solidFill>
              <a:latin typeface="Arial"/>
              <a:ea typeface="Arial"/>
              <a:cs typeface="Arial"/>
              <a:sym typeface="Arial"/>
            </a:endParaRPr>
          </a:p>
        </p:txBody>
      </p:sp>
      <p:sp>
        <p:nvSpPr>
          <p:cNvPr id="336" name="Google Shape;336;p36"/>
          <p:cNvSpPr/>
          <p:nvPr/>
        </p:nvSpPr>
        <p:spPr>
          <a:xfrm>
            <a:off x="4814788" y="35945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7"/>
          <p:cNvSpPr txBox="1"/>
          <p:nvPr/>
        </p:nvSpPr>
        <p:spPr>
          <a:xfrm>
            <a:off x="8523215" y="4639112"/>
            <a:ext cx="495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343" name="Google Shape;343;p37"/>
          <p:cNvSpPr txBox="1"/>
          <p:nvPr/>
        </p:nvSpPr>
        <p:spPr>
          <a:xfrm>
            <a:off x="167100" y="22500"/>
            <a:ext cx="1699800" cy="12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800"/>
              <a:buFont typeface="Arial"/>
              <a:buNone/>
            </a:pPr>
            <a:r>
              <a:rPr b="0" i="0" lang="en-US" sz="6800" u="none" cap="none" strike="noStrike">
                <a:solidFill>
                  <a:schemeClr val="dk2"/>
                </a:solidFill>
                <a:latin typeface="Georgia"/>
                <a:ea typeface="Georgia"/>
                <a:cs typeface="Georgia"/>
                <a:sym typeface="Georgia"/>
              </a:rPr>
              <a:t>3</a:t>
            </a:r>
            <a:endParaRPr b="0" i="0" sz="6800" u="none" cap="none" strike="noStrike">
              <a:solidFill>
                <a:schemeClr val="dk2"/>
              </a:solidFill>
              <a:latin typeface="Georgia"/>
              <a:ea typeface="Georgia"/>
              <a:cs typeface="Georgia"/>
              <a:sym typeface="Georgia"/>
            </a:endParaRPr>
          </a:p>
        </p:txBody>
      </p:sp>
      <p:sp>
        <p:nvSpPr>
          <p:cNvPr id="344" name="Google Shape;344;p37"/>
          <p:cNvSpPr/>
          <p:nvPr/>
        </p:nvSpPr>
        <p:spPr>
          <a:xfrm>
            <a:off x="718625" y="971425"/>
            <a:ext cx="109500" cy="109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7"/>
          <p:cNvSpPr/>
          <p:nvPr/>
        </p:nvSpPr>
        <p:spPr>
          <a:xfrm>
            <a:off x="290100" y="1188000"/>
            <a:ext cx="2442000" cy="6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7"/>
          <p:cNvSpPr txBox="1"/>
          <p:nvPr/>
        </p:nvSpPr>
        <p:spPr>
          <a:xfrm>
            <a:off x="828125" y="611325"/>
            <a:ext cx="2128200"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Leadership</a:t>
            </a:r>
            <a:endParaRPr b="0" i="0" sz="2200" u="none" cap="none" strike="noStrike">
              <a:solidFill>
                <a:srgbClr val="4E5B73"/>
              </a:solidFill>
              <a:latin typeface="Georgia"/>
              <a:ea typeface="Georgia"/>
              <a:cs typeface="Georgia"/>
              <a:sym typeface="Georgia"/>
            </a:endParaRPr>
          </a:p>
        </p:txBody>
      </p:sp>
      <p:pic>
        <p:nvPicPr>
          <p:cNvPr descr="/tmp/-LTNMi7IRKlBbgfOlyk9-HiRes.jpg" id="347" name="Google Shape;347;p37"/>
          <p:cNvPicPr preferRelativeResize="0"/>
          <p:nvPr/>
        </p:nvPicPr>
        <p:blipFill rotWithShape="1">
          <a:blip r:embed="rId3">
            <a:alphaModFix/>
          </a:blip>
          <a:srcRect b="7565" l="4014" r="59519" t="22115"/>
          <a:stretch/>
        </p:blipFill>
        <p:spPr>
          <a:xfrm>
            <a:off x="290100" y="1407375"/>
            <a:ext cx="2442000" cy="2648930"/>
          </a:xfrm>
          <a:prstGeom prst="rect">
            <a:avLst/>
          </a:prstGeom>
          <a:noFill/>
          <a:ln>
            <a:noFill/>
          </a:ln>
        </p:spPr>
      </p:pic>
      <p:sp>
        <p:nvSpPr>
          <p:cNvPr id="348" name="Google Shape;348;p37"/>
          <p:cNvSpPr txBox="1"/>
          <p:nvPr/>
        </p:nvSpPr>
        <p:spPr>
          <a:xfrm>
            <a:off x="3292000" y="756275"/>
            <a:ext cx="2548800" cy="34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accent1"/>
                </a:solidFill>
                <a:latin typeface="Georgia"/>
                <a:ea typeface="Georgia"/>
                <a:cs typeface="Georgia"/>
                <a:sym typeface="Georgia"/>
              </a:rPr>
              <a:t>Digital solutions</a:t>
            </a:r>
            <a:endParaRPr b="1" i="0" sz="2200" u="none" cap="none" strike="noStrike">
              <a:solidFill>
                <a:schemeClr val="accent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Lead agile teams in designing, delivering and operating services</a:t>
            </a:r>
            <a:endParaRPr b="0" i="0" sz="140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Leverage data as a business asset</a:t>
            </a:r>
            <a:endParaRPr b="0" i="0" sz="140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Use innovative and modern skill-sets and tools to deliver value</a:t>
            </a:r>
            <a:endParaRPr b="0" i="0" sz="140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Collaborate and partner effectively with others</a:t>
            </a:r>
            <a:endParaRPr b="0" i="0" sz="140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Change leadership within organizations</a:t>
            </a:r>
            <a:endParaRPr b="0" i="0" sz="1400" u="none" cap="none" strike="noStrike">
              <a:solidFill>
                <a:schemeClr val="accent2"/>
              </a:solidFill>
              <a:latin typeface="Georgia"/>
              <a:ea typeface="Georgia"/>
              <a:cs typeface="Georgia"/>
              <a:sym typeface="Georgia"/>
            </a:endParaRPr>
          </a:p>
        </p:txBody>
      </p:sp>
      <p:sp>
        <p:nvSpPr>
          <p:cNvPr id="349" name="Google Shape;349;p37"/>
          <p:cNvSpPr txBox="1"/>
          <p:nvPr/>
        </p:nvSpPr>
        <p:spPr>
          <a:xfrm>
            <a:off x="6230925" y="756275"/>
            <a:ext cx="2787300" cy="34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accent1"/>
                </a:solidFill>
                <a:latin typeface="Georgia"/>
                <a:ea typeface="Georgia"/>
                <a:cs typeface="Georgia"/>
                <a:sym typeface="Georgia"/>
              </a:rPr>
              <a:t>Digital for Senior Leaders</a:t>
            </a:r>
            <a:endParaRPr b="1" i="0" sz="2200" u="none" cap="none" strike="noStrike">
              <a:solidFill>
                <a:schemeClr val="accent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chemeClr val="accent1"/>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Understand the drivers of success of a digital government</a:t>
            </a:r>
            <a:endParaRPr b="0" i="0" sz="140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Be attuned to digital’s potential disruptive impact on culture and processes</a:t>
            </a:r>
            <a:endParaRPr b="0" i="0" sz="140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Rethink how they organize, measure, recruit, share ideas and partner</a:t>
            </a:r>
            <a:endParaRPr b="0" i="0" sz="1400" u="none" cap="none" strike="noStrike">
              <a:solidFill>
                <a:schemeClr val="accent2"/>
              </a:solidFill>
              <a:latin typeface="Georgia"/>
              <a:ea typeface="Georgia"/>
              <a:cs typeface="Georgia"/>
              <a:sym typeface="Georgia"/>
            </a:endParaRPr>
          </a:p>
        </p:txBody>
      </p:sp>
      <p:sp>
        <p:nvSpPr>
          <p:cNvPr id="350" name="Google Shape;350;p37"/>
          <p:cNvSpPr/>
          <p:nvPr/>
        </p:nvSpPr>
        <p:spPr>
          <a:xfrm>
            <a:off x="3028000" y="831375"/>
            <a:ext cx="264000" cy="258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Georgia"/>
              <a:ea typeface="Georgia"/>
              <a:cs typeface="Georgia"/>
              <a:sym typeface="Georgia"/>
            </a:endParaRPr>
          </a:p>
        </p:txBody>
      </p:sp>
      <p:sp>
        <p:nvSpPr>
          <p:cNvPr id="351" name="Google Shape;351;p37"/>
          <p:cNvSpPr txBox="1"/>
          <p:nvPr/>
        </p:nvSpPr>
        <p:spPr>
          <a:xfrm>
            <a:off x="3028000" y="756275"/>
            <a:ext cx="264000" cy="28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3"/>
                </a:solidFill>
                <a:latin typeface="Georgia"/>
                <a:ea typeface="Georgia"/>
                <a:cs typeface="Georgia"/>
                <a:sym typeface="Georgia"/>
              </a:rPr>
              <a:t>1</a:t>
            </a:r>
            <a:endParaRPr b="0" i="0" sz="1400" u="none" cap="none" strike="noStrike">
              <a:solidFill>
                <a:schemeClr val="accent3"/>
              </a:solidFill>
              <a:latin typeface="Georgia"/>
              <a:ea typeface="Georgia"/>
              <a:cs typeface="Georgia"/>
              <a:sym typeface="Georgia"/>
            </a:endParaRPr>
          </a:p>
        </p:txBody>
      </p:sp>
      <p:sp>
        <p:nvSpPr>
          <p:cNvPr id="352" name="Google Shape;352;p37"/>
          <p:cNvSpPr/>
          <p:nvPr/>
        </p:nvSpPr>
        <p:spPr>
          <a:xfrm>
            <a:off x="5966925" y="868925"/>
            <a:ext cx="264000" cy="258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p:txBody>
      </p:sp>
      <p:sp>
        <p:nvSpPr>
          <p:cNvPr id="353" name="Google Shape;353;p37"/>
          <p:cNvSpPr txBox="1"/>
          <p:nvPr/>
        </p:nvSpPr>
        <p:spPr>
          <a:xfrm>
            <a:off x="5966925" y="782525"/>
            <a:ext cx="264000" cy="28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3"/>
                </a:solidFill>
                <a:latin typeface="Georgia"/>
                <a:ea typeface="Georgia"/>
                <a:cs typeface="Georgia"/>
                <a:sym typeface="Georgia"/>
              </a:rPr>
              <a:t>2</a:t>
            </a:r>
            <a:endParaRPr b="0" i="0" sz="1400" u="none" cap="none" strike="noStrike">
              <a:solidFill>
                <a:schemeClr val="accent3"/>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8"/>
          <p:cNvSpPr txBox="1"/>
          <p:nvPr/>
        </p:nvSpPr>
        <p:spPr>
          <a:xfrm>
            <a:off x="167100" y="-161975"/>
            <a:ext cx="1699800" cy="12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800"/>
              <a:buFont typeface="Arial"/>
              <a:buNone/>
            </a:pPr>
            <a:r>
              <a:rPr b="0" i="0" lang="en-US" sz="6800" u="none" cap="none" strike="noStrike">
                <a:solidFill>
                  <a:schemeClr val="dk2"/>
                </a:solidFill>
                <a:latin typeface="Georgia"/>
                <a:ea typeface="Georgia"/>
                <a:cs typeface="Georgia"/>
                <a:sym typeface="Georgia"/>
              </a:rPr>
              <a:t>4</a:t>
            </a:r>
            <a:endParaRPr b="0" i="0" sz="6800" u="none" cap="none" strike="noStrike">
              <a:solidFill>
                <a:schemeClr val="dk2"/>
              </a:solidFill>
              <a:latin typeface="Georgia"/>
              <a:ea typeface="Georgia"/>
              <a:cs typeface="Georgia"/>
              <a:sym typeface="Georgia"/>
            </a:endParaRPr>
          </a:p>
        </p:txBody>
      </p:sp>
      <p:sp>
        <p:nvSpPr>
          <p:cNvPr id="360" name="Google Shape;360;p38"/>
          <p:cNvSpPr/>
          <p:nvPr/>
        </p:nvSpPr>
        <p:spPr>
          <a:xfrm>
            <a:off x="718625" y="786950"/>
            <a:ext cx="109500" cy="109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8"/>
          <p:cNvSpPr/>
          <p:nvPr/>
        </p:nvSpPr>
        <p:spPr>
          <a:xfrm>
            <a:off x="290100" y="1003525"/>
            <a:ext cx="2442000" cy="6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8"/>
          <p:cNvSpPr txBox="1"/>
          <p:nvPr/>
        </p:nvSpPr>
        <p:spPr>
          <a:xfrm>
            <a:off x="828125" y="426850"/>
            <a:ext cx="2128200"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Practicum</a:t>
            </a:r>
            <a:endParaRPr b="0" i="0" sz="2200" u="none" cap="none" strike="noStrike">
              <a:solidFill>
                <a:srgbClr val="4E5B73"/>
              </a:solidFill>
              <a:latin typeface="Georgia"/>
              <a:ea typeface="Georgia"/>
              <a:cs typeface="Georgia"/>
              <a:sym typeface="Georgia"/>
            </a:endParaRPr>
          </a:p>
        </p:txBody>
      </p:sp>
      <p:sp>
        <p:nvSpPr>
          <p:cNvPr id="363" name="Google Shape;363;p38"/>
          <p:cNvSpPr txBox="1"/>
          <p:nvPr/>
        </p:nvSpPr>
        <p:spPr>
          <a:xfrm>
            <a:off x="215425" y="1331600"/>
            <a:ext cx="2548800" cy="135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Real projects or challenges are brought from the host organization of participants in the Leadership stream</a:t>
            </a:r>
            <a:endParaRPr b="0" i="0" sz="1400" u="none" cap="none" strike="noStrike">
              <a:solidFill>
                <a:schemeClr val="accent2"/>
              </a:solidFill>
              <a:latin typeface="Georgia"/>
              <a:ea typeface="Georgia"/>
              <a:cs typeface="Georgia"/>
              <a:sym typeface="Georgia"/>
            </a:endParaRPr>
          </a:p>
        </p:txBody>
      </p:sp>
      <p:pic>
        <p:nvPicPr>
          <p:cNvPr descr="/tmp/-LTNMi7LUH8BA3SXZolw-HiRes.jpg" id="364" name="Google Shape;364;p38"/>
          <p:cNvPicPr preferRelativeResize="0"/>
          <p:nvPr/>
        </p:nvPicPr>
        <p:blipFill rotWithShape="1">
          <a:blip r:embed="rId3">
            <a:alphaModFix/>
          </a:blip>
          <a:srcRect b="6991" l="61728" r="3924" t="22300"/>
          <a:stretch/>
        </p:blipFill>
        <p:spPr>
          <a:xfrm>
            <a:off x="5626775" y="387475"/>
            <a:ext cx="3333874" cy="3860749"/>
          </a:xfrm>
          <a:prstGeom prst="rect">
            <a:avLst/>
          </a:prstGeom>
          <a:noFill/>
          <a:ln>
            <a:noFill/>
          </a:ln>
        </p:spPr>
      </p:pic>
      <p:sp>
        <p:nvSpPr>
          <p:cNvPr id="365" name="Google Shape;365;p38"/>
          <p:cNvSpPr txBox="1"/>
          <p:nvPr/>
        </p:nvSpPr>
        <p:spPr>
          <a:xfrm>
            <a:off x="2817425" y="1441275"/>
            <a:ext cx="2784300" cy="1352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Practitioners are matched with leaders to learn through the completion of a project or challenge</a:t>
            </a:r>
            <a:endParaRPr b="0" i="0" sz="1400" u="none" cap="none" strike="noStrike">
              <a:solidFill>
                <a:schemeClr val="accent2"/>
              </a:solidFill>
              <a:latin typeface="Georgia"/>
              <a:ea typeface="Georgia"/>
              <a:cs typeface="Georgia"/>
              <a:sym typeface="Georgia"/>
            </a:endParaRPr>
          </a:p>
        </p:txBody>
      </p:sp>
      <p:sp>
        <p:nvSpPr>
          <p:cNvPr id="366" name="Google Shape;366;p38"/>
          <p:cNvSpPr txBox="1"/>
          <p:nvPr/>
        </p:nvSpPr>
        <p:spPr>
          <a:xfrm>
            <a:off x="167100" y="2993641"/>
            <a:ext cx="2418600" cy="1079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Coaches and mentors support the project team in achieving results</a:t>
            </a:r>
            <a:endParaRPr b="0" i="0" sz="1400" u="none" cap="none" strike="noStrike">
              <a:solidFill>
                <a:schemeClr val="accent2"/>
              </a:solidFill>
              <a:latin typeface="Georgia"/>
              <a:ea typeface="Georgia"/>
              <a:cs typeface="Georgia"/>
              <a:sym typeface="Georgia"/>
            </a:endParaRPr>
          </a:p>
        </p:txBody>
      </p:sp>
      <p:sp>
        <p:nvSpPr>
          <p:cNvPr id="367" name="Google Shape;367;p38"/>
          <p:cNvSpPr txBox="1"/>
          <p:nvPr/>
        </p:nvSpPr>
        <p:spPr>
          <a:xfrm>
            <a:off x="2812037" y="2993641"/>
            <a:ext cx="2588400" cy="1410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accent2"/>
                </a:solidFill>
                <a:latin typeface="Georgia"/>
                <a:ea typeface="Georgia"/>
                <a:cs typeface="Georgia"/>
                <a:sym typeface="Georgia"/>
              </a:rPr>
              <a:t>Learners are evaluated in their abilities and their competencies throughout the practicum</a:t>
            </a:r>
            <a:endParaRPr b="0" i="0" sz="1400" u="none" cap="none" strike="noStrike">
              <a:solidFill>
                <a:schemeClr val="accent2"/>
              </a:solidFill>
              <a:latin typeface="Georgia"/>
              <a:ea typeface="Georgia"/>
              <a:cs typeface="Georgia"/>
              <a:sym typeface="Georgia"/>
            </a:endParaRPr>
          </a:p>
        </p:txBody>
      </p:sp>
      <p:sp>
        <p:nvSpPr>
          <p:cNvPr id="368" name="Google Shape;368;p38"/>
          <p:cNvSpPr txBox="1"/>
          <p:nvPr/>
        </p:nvSpPr>
        <p:spPr>
          <a:xfrm>
            <a:off x="189075" y="1066875"/>
            <a:ext cx="51831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accent1"/>
                </a:solidFill>
                <a:latin typeface="Georgia"/>
                <a:ea typeface="Georgia"/>
                <a:cs typeface="Georgia"/>
                <a:sym typeface="Georgia"/>
              </a:rPr>
              <a:t>Connecting leaders and practitioners around real problems</a:t>
            </a:r>
            <a:endParaRPr b="0" i="1" sz="1400" u="none" cap="none" strike="noStrike">
              <a:solidFill>
                <a:schemeClr val="accen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39"/>
          <p:cNvPicPr preferRelativeResize="0"/>
          <p:nvPr/>
        </p:nvPicPr>
        <p:blipFill>
          <a:blip r:embed="rId3">
            <a:alphaModFix/>
          </a:blip>
          <a:stretch>
            <a:fillRect/>
          </a:stretch>
        </p:blipFill>
        <p:spPr>
          <a:xfrm>
            <a:off x="196000" y="1055927"/>
            <a:ext cx="6233723" cy="3031650"/>
          </a:xfrm>
          <a:prstGeom prst="rect">
            <a:avLst/>
          </a:prstGeom>
          <a:noFill/>
          <a:ln>
            <a:noFill/>
          </a:ln>
        </p:spPr>
      </p:pic>
      <p:pic>
        <p:nvPicPr>
          <p:cNvPr id="375" name="Google Shape;375;p39"/>
          <p:cNvPicPr preferRelativeResize="0"/>
          <p:nvPr/>
        </p:nvPicPr>
        <p:blipFill rotWithShape="1">
          <a:blip r:embed="rId4">
            <a:alphaModFix/>
          </a:blip>
          <a:srcRect b="0" l="0" r="0" t="10650"/>
          <a:stretch/>
        </p:blipFill>
        <p:spPr>
          <a:xfrm>
            <a:off x="6503850" y="1806538"/>
            <a:ext cx="2222300" cy="2647476"/>
          </a:xfrm>
          <a:prstGeom prst="rect">
            <a:avLst/>
          </a:prstGeom>
          <a:noFill/>
          <a:ln>
            <a:noFill/>
          </a:ln>
        </p:spPr>
      </p:pic>
      <p:pic>
        <p:nvPicPr>
          <p:cNvPr id="376" name="Google Shape;376;p39"/>
          <p:cNvPicPr preferRelativeResize="0"/>
          <p:nvPr/>
        </p:nvPicPr>
        <p:blipFill>
          <a:blip r:embed="rId5">
            <a:alphaModFix/>
          </a:blip>
          <a:stretch>
            <a:fillRect/>
          </a:stretch>
        </p:blipFill>
        <p:spPr>
          <a:xfrm>
            <a:off x="6503853" y="79625"/>
            <a:ext cx="2222301" cy="1666726"/>
          </a:xfrm>
          <a:prstGeom prst="rect">
            <a:avLst/>
          </a:prstGeom>
          <a:noFill/>
          <a:ln>
            <a:noFill/>
          </a:ln>
        </p:spPr>
      </p:pic>
      <p:sp>
        <p:nvSpPr>
          <p:cNvPr id="377" name="Google Shape;377;p39"/>
          <p:cNvSpPr txBox="1"/>
          <p:nvPr/>
        </p:nvSpPr>
        <p:spPr>
          <a:xfrm>
            <a:off x="167100" y="105950"/>
            <a:ext cx="12657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1" lang="en-US">
                <a:solidFill>
                  <a:schemeClr val="accent1"/>
                </a:solidFill>
                <a:latin typeface="Georgia"/>
                <a:ea typeface="Georgia"/>
                <a:cs typeface="Georgia"/>
                <a:sym typeface="Georgia"/>
              </a:rPr>
              <a:t>Week </a:t>
            </a:r>
            <a:r>
              <a:rPr i="1" lang="en-US">
                <a:solidFill>
                  <a:schemeClr val="accent1"/>
                </a:solidFill>
                <a:latin typeface="Georgia"/>
                <a:ea typeface="Georgia"/>
                <a:cs typeface="Georgia"/>
                <a:sym typeface="Georgia"/>
              </a:rPr>
              <a:t>1</a:t>
            </a:r>
            <a:endParaRPr b="0" i="1" sz="1400" u="none" cap="none" strike="noStrike">
              <a:solidFill>
                <a:schemeClr val="accen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0"/>
          <p:cNvSpPr txBox="1"/>
          <p:nvPr/>
        </p:nvSpPr>
        <p:spPr>
          <a:xfrm>
            <a:off x="167100" y="105950"/>
            <a:ext cx="12657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1" lang="en-US">
                <a:solidFill>
                  <a:schemeClr val="accent1"/>
                </a:solidFill>
                <a:latin typeface="Georgia"/>
                <a:ea typeface="Georgia"/>
                <a:cs typeface="Georgia"/>
                <a:sym typeface="Georgia"/>
              </a:rPr>
              <a:t>Week 2</a:t>
            </a:r>
            <a:endParaRPr b="0" i="1" sz="1400" u="none" cap="none" strike="noStrike">
              <a:solidFill>
                <a:schemeClr val="accent1"/>
              </a:solidFill>
              <a:latin typeface="Arial"/>
              <a:ea typeface="Arial"/>
              <a:cs typeface="Arial"/>
              <a:sym typeface="Arial"/>
            </a:endParaRPr>
          </a:p>
        </p:txBody>
      </p:sp>
      <p:pic>
        <p:nvPicPr>
          <p:cNvPr id="384" name="Google Shape;384;p40"/>
          <p:cNvPicPr preferRelativeResize="0"/>
          <p:nvPr/>
        </p:nvPicPr>
        <p:blipFill>
          <a:blip r:embed="rId3">
            <a:alphaModFix/>
          </a:blip>
          <a:stretch>
            <a:fillRect/>
          </a:stretch>
        </p:blipFill>
        <p:spPr>
          <a:xfrm>
            <a:off x="4248475" y="887020"/>
            <a:ext cx="4845949" cy="3369455"/>
          </a:xfrm>
          <a:prstGeom prst="rect">
            <a:avLst/>
          </a:prstGeom>
          <a:noFill/>
          <a:ln>
            <a:noFill/>
          </a:ln>
        </p:spPr>
      </p:pic>
      <p:pic>
        <p:nvPicPr>
          <p:cNvPr id="385" name="Google Shape;385;p40"/>
          <p:cNvPicPr preferRelativeResize="0"/>
          <p:nvPr/>
        </p:nvPicPr>
        <p:blipFill>
          <a:blip r:embed="rId4">
            <a:alphaModFix/>
          </a:blip>
          <a:stretch>
            <a:fillRect/>
          </a:stretch>
        </p:blipFill>
        <p:spPr>
          <a:xfrm>
            <a:off x="168277" y="478373"/>
            <a:ext cx="4051476" cy="39704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41"/>
          <p:cNvPicPr preferRelativeResize="0"/>
          <p:nvPr/>
        </p:nvPicPr>
        <p:blipFill>
          <a:blip r:embed="rId3">
            <a:alphaModFix/>
          </a:blip>
          <a:stretch>
            <a:fillRect/>
          </a:stretch>
        </p:blipFill>
        <p:spPr>
          <a:xfrm>
            <a:off x="5705504" y="1577625"/>
            <a:ext cx="3388923" cy="2761774"/>
          </a:xfrm>
          <a:prstGeom prst="rect">
            <a:avLst/>
          </a:prstGeom>
          <a:noFill/>
          <a:ln>
            <a:noFill/>
          </a:ln>
        </p:spPr>
      </p:pic>
      <p:pic>
        <p:nvPicPr>
          <p:cNvPr id="392" name="Google Shape;392;p41"/>
          <p:cNvPicPr preferRelativeResize="0"/>
          <p:nvPr/>
        </p:nvPicPr>
        <p:blipFill rotWithShape="1">
          <a:blip r:embed="rId4">
            <a:alphaModFix/>
          </a:blip>
          <a:srcRect b="0" l="0" r="1960" t="0"/>
          <a:stretch/>
        </p:blipFill>
        <p:spPr>
          <a:xfrm>
            <a:off x="81850" y="774025"/>
            <a:ext cx="5567698" cy="2761776"/>
          </a:xfrm>
          <a:prstGeom prst="rect">
            <a:avLst/>
          </a:prstGeom>
          <a:noFill/>
          <a:ln>
            <a:noFill/>
          </a:ln>
        </p:spPr>
      </p:pic>
      <p:sp>
        <p:nvSpPr>
          <p:cNvPr id="393" name="Google Shape;393;p41"/>
          <p:cNvSpPr txBox="1"/>
          <p:nvPr/>
        </p:nvSpPr>
        <p:spPr>
          <a:xfrm>
            <a:off x="167100" y="105950"/>
            <a:ext cx="12657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1" lang="en-US">
                <a:solidFill>
                  <a:schemeClr val="accent1"/>
                </a:solidFill>
                <a:latin typeface="Georgia"/>
                <a:ea typeface="Georgia"/>
                <a:cs typeface="Georgia"/>
                <a:sym typeface="Georgia"/>
              </a:rPr>
              <a:t>Week 3</a:t>
            </a:r>
            <a:endParaRPr b="0" i="1" sz="1400" u="none" cap="none" strike="noStrike">
              <a:solidFill>
                <a:schemeClr val="accen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2"/>
          <p:cNvSpPr txBox="1"/>
          <p:nvPr/>
        </p:nvSpPr>
        <p:spPr>
          <a:xfrm>
            <a:off x="8523215" y="4639112"/>
            <a:ext cx="495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400" name="Google Shape;400;p42"/>
          <p:cNvSpPr txBox="1"/>
          <p:nvPr/>
        </p:nvSpPr>
        <p:spPr>
          <a:xfrm>
            <a:off x="297900" y="580175"/>
            <a:ext cx="16470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1" lang="en-US" sz="1450">
                <a:solidFill>
                  <a:srgbClr val="3F2A56"/>
                </a:solidFill>
                <a:highlight>
                  <a:srgbClr val="FFFFFF"/>
                </a:highlight>
                <a:latin typeface="Georgia"/>
                <a:ea typeface="Georgia"/>
                <a:cs typeface="Georgia"/>
                <a:sym typeface="Georgia"/>
              </a:rPr>
              <a:t>Showcase Day:</a:t>
            </a:r>
            <a:endParaRPr i="1" sz="1450">
              <a:solidFill>
                <a:srgbClr val="3F2A56"/>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i="1" lang="en-US" sz="1450">
                <a:solidFill>
                  <a:srgbClr val="3F2A56"/>
                </a:solidFill>
                <a:highlight>
                  <a:srgbClr val="FFFFFF"/>
                </a:highlight>
                <a:latin typeface="Georgia"/>
                <a:ea typeface="Georgia"/>
                <a:cs typeface="Georgia"/>
                <a:sym typeface="Georgia"/>
              </a:rPr>
              <a:t>June 11, 2019</a:t>
            </a:r>
            <a:endParaRPr i="1" sz="1450">
              <a:solidFill>
                <a:srgbClr val="3F2A56"/>
              </a:solidFill>
              <a:highlight>
                <a:srgbClr val="FFFFFF"/>
              </a:highlight>
              <a:latin typeface="Georgia"/>
              <a:ea typeface="Georgia"/>
              <a:cs typeface="Georgia"/>
              <a:sym typeface="Georgia"/>
            </a:endParaRPr>
          </a:p>
        </p:txBody>
      </p:sp>
      <p:pic>
        <p:nvPicPr>
          <p:cNvPr id="401" name="Google Shape;401;p42"/>
          <p:cNvPicPr preferRelativeResize="0"/>
          <p:nvPr/>
        </p:nvPicPr>
        <p:blipFill>
          <a:blip r:embed="rId3">
            <a:alphaModFix/>
          </a:blip>
          <a:stretch>
            <a:fillRect/>
          </a:stretch>
        </p:blipFill>
        <p:spPr>
          <a:xfrm>
            <a:off x="2115450" y="68375"/>
            <a:ext cx="6633274" cy="4422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3"/>
          <p:cNvSpPr txBox="1"/>
          <p:nvPr/>
        </p:nvSpPr>
        <p:spPr>
          <a:xfrm>
            <a:off x="8523215" y="4639112"/>
            <a:ext cx="494950"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408" name="Google Shape;408;p43"/>
          <p:cNvSpPr txBox="1"/>
          <p:nvPr/>
        </p:nvSpPr>
        <p:spPr>
          <a:xfrm>
            <a:off x="167100" y="-161975"/>
            <a:ext cx="1699800" cy="12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800"/>
              <a:buFont typeface="Arial"/>
              <a:buNone/>
            </a:pPr>
            <a:r>
              <a:rPr b="0" i="0" lang="en-US" sz="6800" u="none" cap="none" strike="noStrike">
                <a:solidFill>
                  <a:schemeClr val="dk2"/>
                </a:solidFill>
                <a:latin typeface="Georgia"/>
                <a:ea typeface="Georgia"/>
                <a:cs typeface="Georgia"/>
                <a:sym typeface="Georgia"/>
              </a:rPr>
              <a:t>5</a:t>
            </a:r>
            <a:endParaRPr b="0" i="0" sz="6800" u="none" cap="none" strike="noStrike">
              <a:solidFill>
                <a:schemeClr val="dk2"/>
              </a:solidFill>
              <a:latin typeface="Georgia"/>
              <a:ea typeface="Georgia"/>
              <a:cs typeface="Georgia"/>
              <a:sym typeface="Georgia"/>
            </a:endParaRPr>
          </a:p>
        </p:txBody>
      </p:sp>
      <p:sp>
        <p:nvSpPr>
          <p:cNvPr id="409" name="Google Shape;409;p43"/>
          <p:cNvSpPr txBox="1"/>
          <p:nvPr/>
        </p:nvSpPr>
        <p:spPr>
          <a:xfrm>
            <a:off x="189075" y="1066875"/>
            <a:ext cx="51831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accent1"/>
                </a:solidFill>
                <a:latin typeface="Georgia"/>
                <a:ea typeface="Georgia"/>
                <a:cs typeface="Georgia"/>
                <a:sym typeface="Georgia"/>
              </a:rPr>
              <a:t>Connecting leaders and practitioners around real problems</a:t>
            </a:r>
            <a:endParaRPr b="0" i="1" sz="1400" u="none" cap="none" strike="noStrike">
              <a:solidFill>
                <a:schemeClr val="accent1"/>
              </a:solidFill>
              <a:latin typeface="Arial"/>
              <a:ea typeface="Arial"/>
              <a:cs typeface="Arial"/>
              <a:sym typeface="Arial"/>
            </a:endParaRPr>
          </a:p>
        </p:txBody>
      </p:sp>
      <p:sp>
        <p:nvSpPr>
          <p:cNvPr id="410" name="Google Shape;410;p43"/>
          <p:cNvSpPr/>
          <p:nvPr/>
        </p:nvSpPr>
        <p:spPr>
          <a:xfrm>
            <a:off x="718625" y="786950"/>
            <a:ext cx="109500" cy="109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3"/>
          <p:cNvSpPr txBox="1"/>
          <p:nvPr/>
        </p:nvSpPr>
        <p:spPr>
          <a:xfrm>
            <a:off x="828125" y="426850"/>
            <a:ext cx="5676000"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Certification and aftercare</a:t>
            </a:r>
            <a:endParaRPr b="0" i="0" sz="2200" u="none" cap="none" strike="noStrike">
              <a:solidFill>
                <a:srgbClr val="4E5B73"/>
              </a:solidFill>
              <a:latin typeface="Georgia"/>
              <a:ea typeface="Georgia"/>
              <a:cs typeface="Georgia"/>
              <a:sym typeface="Georgia"/>
            </a:endParaRPr>
          </a:p>
        </p:txBody>
      </p:sp>
      <p:pic>
        <p:nvPicPr>
          <p:cNvPr descr="/tmp/-LTNMi7M30H4sF3oCLlt-HiRes.jpg" id="412" name="Google Shape;412;p43"/>
          <p:cNvPicPr preferRelativeResize="0"/>
          <p:nvPr/>
        </p:nvPicPr>
        <p:blipFill rotWithShape="1">
          <a:blip r:embed="rId3">
            <a:alphaModFix/>
          </a:blip>
          <a:srcRect b="7615" l="3994" r="59423" t="22449"/>
          <a:stretch/>
        </p:blipFill>
        <p:spPr>
          <a:xfrm>
            <a:off x="276836" y="1441275"/>
            <a:ext cx="2778341" cy="2987825"/>
          </a:xfrm>
          <a:prstGeom prst="rect">
            <a:avLst/>
          </a:prstGeom>
          <a:noFill/>
          <a:ln>
            <a:noFill/>
          </a:ln>
        </p:spPr>
      </p:pic>
      <p:sp>
        <p:nvSpPr>
          <p:cNvPr id="413" name="Google Shape;413;p43"/>
          <p:cNvSpPr txBox="1"/>
          <p:nvPr/>
        </p:nvSpPr>
        <p:spPr>
          <a:xfrm>
            <a:off x="3198925" y="1435200"/>
            <a:ext cx="5760600" cy="2987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accent3"/>
              </a:buClr>
              <a:buSzPts val="1600"/>
              <a:buFont typeface="Georgia"/>
              <a:buChar char="●"/>
            </a:pPr>
            <a:r>
              <a:rPr b="0" i="0" lang="en-US" sz="1600" u="none" cap="none" strike="noStrike">
                <a:solidFill>
                  <a:schemeClr val="accent2"/>
                </a:solidFill>
                <a:latin typeface="Georgia"/>
                <a:ea typeface="Georgia"/>
                <a:cs typeface="Georgia"/>
                <a:sym typeface="Georgia"/>
              </a:rPr>
              <a:t>Learners in leadership and specialist streams will be certified on demonstration of skills and competencies, and will gain:</a:t>
            </a:r>
            <a:br>
              <a:rPr b="0" i="0" lang="en-US" sz="1600" u="none" cap="none" strike="noStrike">
                <a:solidFill>
                  <a:schemeClr val="accent2"/>
                </a:solidFill>
                <a:latin typeface="Georgia"/>
                <a:ea typeface="Georgia"/>
                <a:cs typeface="Georgia"/>
                <a:sym typeface="Georgia"/>
              </a:rPr>
            </a:br>
            <a:endParaRPr b="0" i="0" sz="1600" u="none" cap="none" strike="noStrike">
              <a:solidFill>
                <a:schemeClr val="accent2"/>
              </a:solidFill>
              <a:latin typeface="Georgia"/>
              <a:ea typeface="Georgia"/>
              <a:cs typeface="Georgia"/>
              <a:sym typeface="Georgia"/>
            </a:endParaRPr>
          </a:p>
          <a:p>
            <a:pPr indent="-330200" lvl="1" marL="914400" marR="0" rtl="0" algn="l">
              <a:lnSpc>
                <a:spcPct val="100000"/>
              </a:lnSpc>
              <a:spcBef>
                <a:spcPts val="0"/>
              </a:spcBef>
              <a:spcAft>
                <a:spcPts val="0"/>
              </a:spcAft>
              <a:buClr>
                <a:schemeClr val="accent3"/>
              </a:buClr>
              <a:buSzPts val="1600"/>
              <a:buFont typeface="Georgia"/>
              <a:buChar char="○"/>
            </a:pPr>
            <a:r>
              <a:rPr b="0" i="0" lang="en-US" sz="1600" u="none" cap="none" strike="noStrike">
                <a:solidFill>
                  <a:schemeClr val="accent2"/>
                </a:solidFill>
                <a:latin typeface="Georgia"/>
                <a:ea typeface="Georgia"/>
                <a:cs typeface="Georgia"/>
                <a:sym typeface="Georgia"/>
              </a:rPr>
              <a:t>Access to the Digital Academy’s innovative and collaborative workspace</a:t>
            </a:r>
            <a:endParaRPr b="0" i="0" sz="1600" u="none" cap="none" strike="noStrike">
              <a:solidFill>
                <a:schemeClr val="accent2"/>
              </a:solidFill>
              <a:latin typeface="Georgia"/>
              <a:ea typeface="Georgia"/>
              <a:cs typeface="Georgia"/>
              <a:sym typeface="Georgia"/>
            </a:endParaRPr>
          </a:p>
          <a:p>
            <a:pPr indent="-330200" lvl="1" marL="914400" marR="0" rtl="0" algn="l">
              <a:lnSpc>
                <a:spcPct val="100000"/>
              </a:lnSpc>
              <a:spcBef>
                <a:spcPts val="0"/>
              </a:spcBef>
              <a:spcAft>
                <a:spcPts val="0"/>
              </a:spcAft>
              <a:buClr>
                <a:schemeClr val="accent3"/>
              </a:buClr>
              <a:buSzPts val="1600"/>
              <a:buFont typeface="Georgia"/>
              <a:buChar char="○"/>
            </a:pPr>
            <a:r>
              <a:rPr b="0" i="0" lang="en-US" sz="1600" u="none" cap="none" strike="noStrike">
                <a:solidFill>
                  <a:schemeClr val="accent2"/>
                </a:solidFill>
                <a:latin typeface="Georgia"/>
                <a:ea typeface="Georgia"/>
                <a:cs typeface="Georgia"/>
                <a:sym typeface="Georgia"/>
              </a:rPr>
              <a:t>Access to modern tools and equipment to conduct experiments and proofs of concepts</a:t>
            </a:r>
            <a:endParaRPr b="0" i="0" sz="1600" u="none" cap="none" strike="noStrike">
              <a:solidFill>
                <a:schemeClr val="accent2"/>
              </a:solidFill>
              <a:latin typeface="Georgia"/>
              <a:ea typeface="Georgia"/>
              <a:cs typeface="Georgia"/>
              <a:sym typeface="Georgia"/>
            </a:endParaRPr>
          </a:p>
          <a:p>
            <a:pPr indent="-330200" lvl="1" marL="914400" marR="0" rtl="0" algn="l">
              <a:lnSpc>
                <a:spcPct val="100000"/>
              </a:lnSpc>
              <a:spcBef>
                <a:spcPts val="0"/>
              </a:spcBef>
              <a:spcAft>
                <a:spcPts val="0"/>
              </a:spcAft>
              <a:buClr>
                <a:schemeClr val="accent3"/>
              </a:buClr>
              <a:buSzPts val="1600"/>
              <a:buFont typeface="Georgia"/>
              <a:buChar char="○"/>
            </a:pPr>
            <a:r>
              <a:rPr b="0" i="0" lang="en-US" sz="1600" u="none" cap="none" strike="noStrike">
                <a:solidFill>
                  <a:schemeClr val="accent2"/>
                </a:solidFill>
                <a:latin typeface="Georgia"/>
                <a:ea typeface="Georgia"/>
                <a:cs typeface="Georgia"/>
                <a:sym typeface="Georgia"/>
              </a:rPr>
              <a:t>Access to a cloud data learning sandbox</a:t>
            </a:r>
            <a:endParaRPr b="0" i="0" sz="1600" u="none" cap="none" strike="noStrike">
              <a:solidFill>
                <a:schemeClr val="accent2"/>
              </a:solidFill>
              <a:latin typeface="Georgia"/>
              <a:ea typeface="Georgia"/>
              <a:cs typeface="Georgia"/>
              <a:sym typeface="Georgia"/>
            </a:endParaRPr>
          </a:p>
          <a:p>
            <a:pPr indent="-330200" lvl="1" marL="914400" marR="0" rtl="0" algn="l">
              <a:lnSpc>
                <a:spcPct val="100000"/>
              </a:lnSpc>
              <a:spcBef>
                <a:spcPts val="0"/>
              </a:spcBef>
              <a:spcAft>
                <a:spcPts val="0"/>
              </a:spcAft>
              <a:buClr>
                <a:schemeClr val="accent3"/>
              </a:buClr>
              <a:buSzPts val="1600"/>
              <a:buFont typeface="Georgia"/>
              <a:buChar char="○"/>
            </a:pPr>
            <a:r>
              <a:rPr b="0" i="0" lang="en-US" sz="1600" u="none" cap="none" strike="noStrike">
                <a:solidFill>
                  <a:schemeClr val="accent2"/>
                </a:solidFill>
                <a:latin typeface="Georgia"/>
                <a:ea typeface="Georgia"/>
                <a:cs typeface="Georgia"/>
                <a:sym typeface="Georgia"/>
              </a:rPr>
              <a:t>Invitation to community events and networking platform</a:t>
            </a:r>
            <a:endParaRPr b="0" i="0" sz="1600" u="none" cap="none" strike="noStrike">
              <a:solidFill>
                <a:schemeClr val="accent2"/>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4"/>
          <p:cNvSpPr/>
          <p:nvPr/>
        </p:nvSpPr>
        <p:spPr>
          <a:xfrm>
            <a:off x="2458330" y="-880989"/>
            <a:ext cx="34200" cy="34200"/>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419" name="Google Shape;419;p44"/>
          <p:cNvSpPr txBox="1"/>
          <p:nvPr/>
        </p:nvSpPr>
        <p:spPr>
          <a:xfrm>
            <a:off x="5502248" y="2445549"/>
            <a:ext cx="2138400" cy="8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2"/>
              </a:solidFill>
              <a:latin typeface="Georgia"/>
              <a:ea typeface="Georgia"/>
              <a:cs typeface="Georgia"/>
              <a:sym typeface="Georgia"/>
            </a:endParaRPr>
          </a:p>
        </p:txBody>
      </p:sp>
      <p:sp>
        <p:nvSpPr>
          <p:cNvPr id="420" name="Google Shape;420;p44"/>
          <p:cNvSpPr txBox="1"/>
          <p:nvPr/>
        </p:nvSpPr>
        <p:spPr>
          <a:xfrm>
            <a:off x="320825" y="3718136"/>
            <a:ext cx="8572800" cy="74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accent3"/>
                </a:solidFill>
                <a:latin typeface="Georgia"/>
                <a:ea typeface="Georgia"/>
                <a:cs typeface="Georgia"/>
                <a:sym typeface="Georgia"/>
              </a:rPr>
              <a:t>Specialist and leadership capacity</a:t>
            </a:r>
            <a:r>
              <a:rPr b="0" i="0" lang="en-US" sz="1350" u="none" cap="none" strike="noStrike">
                <a:solidFill>
                  <a:srgbClr val="181717"/>
                </a:solidFill>
                <a:latin typeface="Georgia"/>
                <a:ea typeface="Georgia"/>
                <a:cs typeface="Georgia"/>
                <a:sym typeface="Georgia"/>
              </a:rPr>
              <a:t> </a:t>
            </a:r>
            <a:r>
              <a:rPr b="0" i="0" lang="en-US" sz="1350" u="none" cap="none" strike="noStrike">
                <a:solidFill>
                  <a:schemeClr val="accent2"/>
                </a:solidFill>
                <a:latin typeface="Georgia"/>
                <a:ea typeface="Georgia"/>
                <a:cs typeface="Georgia"/>
                <a:sym typeface="Georgia"/>
              </a:rPr>
              <a:t>for 200-300 learners in 2019 (~15 per stream per cohort)</a:t>
            </a:r>
            <a:endParaRPr b="0" i="0" sz="14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accent3"/>
                </a:solidFill>
                <a:latin typeface="Georgia"/>
                <a:ea typeface="Georgia"/>
                <a:cs typeface="Georgia"/>
                <a:sym typeface="Georgia"/>
              </a:rPr>
              <a:t>Scale</a:t>
            </a:r>
            <a:r>
              <a:rPr b="0" i="0" lang="en-US" sz="1350" u="none" cap="none" strike="noStrike">
                <a:solidFill>
                  <a:srgbClr val="5EA7EA"/>
                </a:solidFill>
                <a:latin typeface="Georgia"/>
                <a:ea typeface="Georgia"/>
                <a:cs typeface="Georgia"/>
                <a:sym typeface="Georgia"/>
              </a:rPr>
              <a:t> </a:t>
            </a:r>
            <a:r>
              <a:rPr b="0" i="0" lang="en-US" sz="1350" u="none" cap="none" strike="noStrike">
                <a:solidFill>
                  <a:schemeClr val="accent2"/>
                </a:solidFill>
                <a:latin typeface="Georgia"/>
                <a:ea typeface="Georgia"/>
                <a:cs typeface="Georgia"/>
                <a:sym typeface="Georgia"/>
              </a:rPr>
              <a:t>through partnerships to reach up to 1,000+ in-depth learners per year</a:t>
            </a:r>
            <a:endParaRPr b="0" i="0" sz="14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accent3"/>
                </a:solidFill>
                <a:latin typeface="Georgia"/>
                <a:ea typeface="Georgia"/>
                <a:cs typeface="Georgia"/>
                <a:sym typeface="Georgia"/>
              </a:rPr>
              <a:t>Reach</a:t>
            </a:r>
            <a:r>
              <a:rPr b="0" i="0" lang="en-US" sz="1350" u="none" cap="none" strike="noStrike">
                <a:solidFill>
                  <a:schemeClr val="accent3"/>
                </a:solidFill>
                <a:latin typeface="Georgia"/>
                <a:ea typeface="Georgia"/>
                <a:cs typeface="Georgia"/>
                <a:sym typeface="Georgia"/>
              </a:rPr>
              <a:t> </a:t>
            </a:r>
            <a:r>
              <a:rPr b="0" i="0" lang="en-US" sz="1350" u="none" cap="none" strike="noStrike">
                <a:solidFill>
                  <a:schemeClr val="accent2"/>
                </a:solidFill>
                <a:latin typeface="Georgia"/>
                <a:ea typeface="Georgia"/>
                <a:cs typeface="Georgia"/>
                <a:sym typeface="Georgia"/>
              </a:rPr>
              <a:t>through Digital Open Learning to reach 10k-100k+ public servants</a:t>
            </a:r>
            <a:endParaRPr b="1" i="0" sz="1500" u="none" cap="none" strike="noStrike">
              <a:solidFill>
                <a:schemeClr val="accent2"/>
              </a:solidFill>
              <a:latin typeface="Georgia"/>
              <a:ea typeface="Georgia"/>
              <a:cs typeface="Georgia"/>
              <a:sym typeface="Georgia"/>
            </a:endParaRPr>
          </a:p>
        </p:txBody>
      </p:sp>
      <p:sp>
        <p:nvSpPr>
          <p:cNvPr id="421" name="Google Shape;421;p44"/>
          <p:cNvSpPr txBox="1"/>
          <p:nvPr/>
        </p:nvSpPr>
        <p:spPr>
          <a:xfrm>
            <a:off x="5620299" y="995075"/>
            <a:ext cx="2138400" cy="105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80808"/>
              </a:solidFill>
              <a:latin typeface="Arial"/>
              <a:ea typeface="Arial"/>
              <a:cs typeface="Arial"/>
              <a:sym typeface="Arial"/>
            </a:endParaRPr>
          </a:p>
        </p:txBody>
      </p:sp>
      <p:sp>
        <p:nvSpPr>
          <p:cNvPr id="422" name="Google Shape;422;p44"/>
          <p:cNvSpPr txBox="1"/>
          <p:nvPr/>
        </p:nvSpPr>
        <p:spPr>
          <a:xfrm>
            <a:off x="327074" y="73855"/>
            <a:ext cx="6984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accent2"/>
                </a:solidFill>
                <a:latin typeface="Georgia"/>
                <a:ea typeface="Georgia"/>
                <a:cs typeface="Georgia"/>
                <a:sym typeface="Georgia"/>
              </a:rPr>
              <a:t>Timeline</a:t>
            </a:r>
            <a:endParaRPr b="0" i="0" sz="3000" u="none" cap="none" strike="noStrike">
              <a:solidFill>
                <a:schemeClr val="accent2"/>
              </a:solidFill>
              <a:latin typeface="Georgia"/>
              <a:ea typeface="Georgia"/>
              <a:cs typeface="Georgia"/>
              <a:sym typeface="Georgia"/>
            </a:endParaRPr>
          </a:p>
        </p:txBody>
      </p:sp>
      <p:sp>
        <p:nvSpPr>
          <p:cNvPr id="423" name="Google Shape;423;p44"/>
          <p:cNvSpPr txBox="1"/>
          <p:nvPr/>
        </p:nvSpPr>
        <p:spPr>
          <a:xfrm>
            <a:off x="440250" y="627850"/>
            <a:ext cx="3196200" cy="30000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3"/>
                </a:solidFill>
                <a:latin typeface="Georgia"/>
                <a:ea typeface="Georgia"/>
                <a:cs typeface="Georgia"/>
                <a:sym typeface="Georgia"/>
              </a:rPr>
              <a:t>Where we’ve been</a:t>
            </a:r>
            <a:endParaRPr b="1">
              <a:solidFill>
                <a:schemeClr val="accent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3"/>
                </a:solidFill>
                <a:latin typeface="Georgia"/>
                <a:ea typeface="Georgia"/>
                <a:cs typeface="Georgia"/>
                <a:sym typeface="Georgia"/>
              </a:rPr>
              <a:t>(since October 2018)</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3"/>
              </a:solidFill>
              <a:latin typeface="Georgia"/>
              <a:ea typeface="Georgia"/>
              <a:cs typeface="Georgia"/>
              <a:sym typeface="Georgia"/>
            </a:endParaRPr>
          </a:p>
          <a:p>
            <a:pPr indent="0" lvl="0" marL="0" marR="0" rtl="0" algn="l">
              <a:lnSpc>
                <a:spcPct val="100000"/>
              </a:lnSpc>
              <a:spcBef>
                <a:spcPts val="0"/>
              </a:spcBef>
              <a:spcAft>
                <a:spcPts val="0"/>
              </a:spcAft>
              <a:buNone/>
            </a:pPr>
            <a:r>
              <a:rPr b="1" i="0" lang="en-US" sz="1400" u="none" cap="none" strike="noStrike">
                <a:solidFill>
                  <a:schemeClr val="accent2"/>
                </a:solidFill>
                <a:latin typeface="Georgia"/>
                <a:ea typeface="Georgia"/>
                <a:cs typeface="Georgia"/>
                <a:sym typeface="Georgia"/>
              </a:rPr>
              <a:t>Busrides.ca launch</a:t>
            </a:r>
            <a:endParaRPr/>
          </a:p>
          <a:p>
            <a:pPr indent="0" lvl="0" marL="0" marR="0" rtl="0" algn="l">
              <a:lnSpc>
                <a:spcPct val="100000"/>
              </a:lnSpc>
              <a:spcBef>
                <a:spcPts val="0"/>
              </a:spcBef>
              <a:spcAft>
                <a:spcPts val="0"/>
              </a:spcAft>
              <a:buNone/>
            </a:pPr>
            <a:r>
              <a:rPr b="0" i="0" lang="en-US" sz="1200" u="none" cap="none" strike="noStrike">
                <a:solidFill>
                  <a:schemeClr val="accent2"/>
                </a:solidFill>
                <a:latin typeface="Georgia"/>
                <a:ea typeface="Georgia"/>
                <a:cs typeface="Georgia"/>
                <a:sym typeface="Georgia"/>
              </a:rPr>
              <a:t>October 29</a:t>
            </a:r>
            <a:endParaRPr b="1" i="0" sz="1200" u="none" cap="none" strike="noStrike">
              <a:solidFill>
                <a:schemeClr val="accent3"/>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3"/>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350"/>
              <a:buFont typeface="Arial"/>
              <a:buNone/>
            </a:pPr>
            <a:r>
              <a:rPr b="1" i="0" lang="en-US" sz="1350" u="none" cap="none" strike="noStrike">
                <a:solidFill>
                  <a:schemeClr val="accent2"/>
                </a:solidFill>
                <a:latin typeface="Georgia"/>
                <a:ea typeface="Georgia"/>
                <a:cs typeface="Georgia"/>
                <a:sym typeface="Georgia"/>
              </a:rPr>
              <a:t>Prototype specialist programs</a:t>
            </a:r>
            <a:endParaRPr b="0" i="0" sz="14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Georgia"/>
                <a:ea typeface="Georgia"/>
                <a:cs typeface="Georgia"/>
                <a:sym typeface="Georgia"/>
              </a:rPr>
              <a:t>January – April</a:t>
            </a:r>
            <a:endParaRPr b="0" i="0" sz="12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accent2"/>
                </a:solidFill>
                <a:latin typeface="Georgia"/>
                <a:ea typeface="Georgia"/>
                <a:cs typeface="Georgia"/>
                <a:sym typeface="Georgia"/>
              </a:rPr>
              <a:t>Practicum</a:t>
            </a:r>
            <a:endParaRPr b="1" i="0" sz="135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Georgia"/>
                <a:ea typeface="Georgia"/>
                <a:cs typeface="Georgia"/>
                <a:sym typeface="Georgia"/>
              </a:rPr>
              <a:t>May - June</a:t>
            </a:r>
            <a:endParaRPr b="0" i="0" sz="12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accent2"/>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3"/>
              </a:solidFill>
              <a:latin typeface="Georgia"/>
              <a:ea typeface="Georgia"/>
              <a:cs typeface="Georgia"/>
              <a:sym typeface="Georgia"/>
            </a:endParaRPr>
          </a:p>
        </p:txBody>
      </p:sp>
      <p:sp>
        <p:nvSpPr>
          <p:cNvPr id="424" name="Google Shape;424;p44"/>
          <p:cNvSpPr txBox="1"/>
          <p:nvPr/>
        </p:nvSpPr>
        <p:spPr>
          <a:xfrm>
            <a:off x="5774000" y="627850"/>
            <a:ext cx="3000000" cy="30000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3"/>
                </a:solidFill>
                <a:latin typeface="Georgia"/>
                <a:ea typeface="Georgia"/>
                <a:cs typeface="Georgia"/>
                <a:sym typeface="Georgia"/>
              </a:rPr>
              <a:t>Where we’re going</a:t>
            </a:r>
            <a:endParaRPr b="1">
              <a:solidFill>
                <a:schemeClr val="accent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3"/>
                </a:solidFill>
                <a:latin typeface="Georgia"/>
                <a:ea typeface="Georgia"/>
                <a:cs typeface="Georgia"/>
                <a:sym typeface="Georgia"/>
              </a:rPr>
              <a:t>(fall 2019)</a:t>
            </a:r>
            <a:endParaRPr b="1" i="0" sz="1400" u="none" cap="none" strike="noStrike">
              <a:solidFill>
                <a:schemeClr val="accent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accent2"/>
                </a:solidFill>
                <a:latin typeface="Georgia"/>
                <a:ea typeface="Georgia"/>
                <a:cs typeface="Georgia"/>
                <a:sym typeface="Georgia"/>
              </a:rPr>
              <a:t>Foundations</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Georgia"/>
                <a:ea typeface="Georgia"/>
                <a:cs typeface="Georgia"/>
                <a:sym typeface="Georgia"/>
              </a:rPr>
              <a:t>Digital open learning</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Georgia"/>
                <a:ea typeface="Georgia"/>
                <a:cs typeface="Georgia"/>
                <a:sym typeface="Georgia"/>
              </a:rPr>
              <a:t>Digital 101</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Georgia"/>
                <a:ea typeface="Georgia"/>
                <a:cs typeface="Georgia"/>
                <a:sym typeface="Georgia"/>
              </a:rPr>
              <a:t>Other “anchor” courses</a:t>
            </a:r>
            <a:endParaRPr b="0" i="0" sz="12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accent2"/>
                </a:solidFill>
                <a:latin typeface="Georgia"/>
                <a:ea typeface="Georgia"/>
                <a:cs typeface="Georgia"/>
                <a:sym typeface="Georgia"/>
              </a:rPr>
              <a:t>Premium, Leadership, and Practicum</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Georgia"/>
                <a:ea typeface="Georgia"/>
                <a:cs typeface="Georgia"/>
                <a:sym typeface="Georgia"/>
              </a:rPr>
              <a:t>Evaluate, iterate, and scale</a:t>
            </a:r>
            <a:endParaRPr b="0" i="0" sz="14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None/>
            </a:pPr>
            <a:r>
              <a:rPr b="1" i="0" lang="en-US" sz="1200" u="none" cap="none" strike="noStrike">
                <a:solidFill>
                  <a:schemeClr val="accent2"/>
                </a:solidFill>
                <a:latin typeface="Georgia"/>
                <a:ea typeface="Georgia"/>
                <a:cs typeface="Georgia"/>
                <a:sym typeface="Georgia"/>
              </a:rPr>
              <a:t>Community, aftercare, and events</a:t>
            </a:r>
            <a:endParaRPr/>
          </a:p>
          <a:p>
            <a:pPr indent="0" lvl="0" marL="0" marR="0" rtl="0" algn="l">
              <a:lnSpc>
                <a:spcPct val="100000"/>
              </a:lnSpc>
              <a:spcBef>
                <a:spcPts val="0"/>
              </a:spcBef>
              <a:spcAft>
                <a:spcPts val="0"/>
              </a:spcAft>
              <a:buNone/>
            </a:pPr>
            <a:r>
              <a:rPr b="0" i="0" lang="en-US" sz="1200" u="none" cap="none" strike="noStrike">
                <a:solidFill>
                  <a:schemeClr val="accent2"/>
                </a:solidFill>
                <a:latin typeface="Georgia"/>
                <a:ea typeface="Georgia"/>
                <a:cs typeface="Georgia"/>
                <a:sym typeface="Georgia"/>
              </a:rPr>
              <a:t>Ramping up throughout 2019</a:t>
            </a:r>
            <a:endParaRPr b="0" i="0" sz="12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accent2"/>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3"/>
              </a:solidFill>
              <a:latin typeface="Georgia"/>
              <a:ea typeface="Georgia"/>
              <a:cs typeface="Georgia"/>
              <a:sym typeface="Georgia"/>
            </a:endParaRPr>
          </a:p>
        </p:txBody>
      </p:sp>
      <p:sp>
        <p:nvSpPr>
          <p:cNvPr id="425" name="Google Shape;425;p44"/>
          <p:cNvSpPr/>
          <p:nvPr/>
        </p:nvSpPr>
        <p:spPr>
          <a:xfrm>
            <a:off x="3824575" y="1512857"/>
            <a:ext cx="1761300" cy="932700"/>
          </a:xfrm>
          <a:prstGeom prst="striped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5"/>
          <p:cNvSpPr txBox="1"/>
          <p:nvPr/>
        </p:nvSpPr>
        <p:spPr>
          <a:xfrm>
            <a:off x="167100" y="-161975"/>
            <a:ext cx="4976400" cy="12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800"/>
              <a:buFont typeface="Arial"/>
              <a:buNone/>
            </a:pPr>
            <a:r>
              <a:rPr b="0" i="0" lang="en-US" sz="6800" u="none" cap="none" strike="noStrike">
                <a:solidFill>
                  <a:schemeClr val="dk2"/>
                </a:solidFill>
                <a:latin typeface="Georgia"/>
                <a:ea typeface="Georgia"/>
                <a:cs typeface="Georgia"/>
                <a:sym typeface="Georgia"/>
              </a:rPr>
              <a:t>Thank you</a:t>
            </a:r>
            <a:endParaRPr b="0" i="0" sz="6800" u="none" cap="none" strike="noStrike">
              <a:solidFill>
                <a:schemeClr val="dk2"/>
              </a:solidFill>
              <a:latin typeface="Georgia"/>
              <a:ea typeface="Georgia"/>
              <a:cs typeface="Georgia"/>
              <a:sym typeface="Georgia"/>
            </a:endParaRPr>
          </a:p>
        </p:txBody>
      </p:sp>
      <p:sp>
        <p:nvSpPr>
          <p:cNvPr id="432" name="Google Shape;432;p45"/>
          <p:cNvSpPr txBox="1"/>
          <p:nvPr/>
        </p:nvSpPr>
        <p:spPr>
          <a:xfrm>
            <a:off x="1232637" y="919378"/>
            <a:ext cx="3251100"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rgbClr val="4E5B73"/>
                </a:solidFill>
                <a:latin typeface="Georgia"/>
                <a:ea typeface="Georgia"/>
                <a:cs typeface="Georgia"/>
                <a:sym typeface="Georgia"/>
              </a:rPr>
              <a:t>Ashley Evans</a:t>
            </a:r>
            <a:endParaRPr b="1" sz="2000">
              <a:solidFill>
                <a:srgbClr val="4E5B7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000"/>
              <a:buFont typeface="Arial"/>
              <a:buNone/>
            </a:pPr>
            <a:r>
              <a:rPr lang="en-US" sz="2000">
                <a:solidFill>
                  <a:srgbClr val="4E5B73"/>
                </a:solidFill>
                <a:latin typeface="Georgia"/>
                <a:ea typeface="Georgia"/>
                <a:cs typeface="Georgia"/>
                <a:sym typeface="Georgia"/>
              </a:rPr>
              <a:t>ashley.evans@canada.ca</a:t>
            </a:r>
            <a:endParaRPr sz="2000">
              <a:solidFill>
                <a:srgbClr val="4E5B73"/>
              </a:solidFill>
              <a:latin typeface="Georgia"/>
              <a:ea typeface="Georgia"/>
              <a:cs typeface="Georgia"/>
              <a:sym typeface="Georgia"/>
            </a:endParaRPr>
          </a:p>
        </p:txBody>
      </p:sp>
      <p:sp>
        <p:nvSpPr>
          <p:cNvPr id="433" name="Google Shape;433;p45"/>
          <p:cNvSpPr/>
          <p:nvPr/>
        </p:nvSpPr>
        <p:spPr>
          <a:xfrm>
            <a:off x="1039089" y="1152148"/>
            <a:ext cx="119785" cy="50291"/>
          </a:xfrm>
          <a:prstGeom prst="rect">
            <a:avLst/>
          </a:prstGeom>
          <a:solidFill>
            <a:srgbClr val="DA79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34" name="Google Shape;434;p45"/>
          <p:cNvPicPr preferRelativeResize="0"/>
          <p:nvPr/>
        </p:nvPicPr>
        <p:blipFill rotWithShape="1">
          <a:blip r:embed="rId3">
            <a:alphaModFix/>
          </a:blip>
          <a:srcRect b="12122" l="11517" r="32470" t="0"/>
          <a:stretch/>
        </p:blipFill>
        <p:spPr>
          <a:xfrm>
            <a:off x="4810990" y="0"/>
            <a:ext cx="4333010" cy="4530436"/>
          </a:xfrm>
          <a:prstGeom prst="rect">
            <a:avLst/>
          </a:prstGeom>
          <a:noFill/>
          <a:ln>
            <a:noFill/>
          </a:ln>
        </p:spPr>
      </p:pic>
      <p:sp>
        <p:nvSpPr>
          <p:cNvPr id="435" name="Google Shape;435;p45"/>
          <p:cNvSpPr txBox="1"/>
          <p:nvPr/>
        </p:nvSpPr>
        <p:spPr>
          <a:xfrm>
            <a:off x="1232637" y="1958466"/>
            <a:ext cx="3251100"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rgbClr val="4E5B73"/>
                </a:solidFill>
                <a:latin typeface="Georgia"/>
                <a:ea typeface="Georgia"/>
                <a:cs typeface="Georgia"/>
                <a:sym typeface="Georgia"/>
              </a:rPr>
              <a:t>Sean Kibbee</a:t>
            </a:r>
            <a:endParaRPr b="1" sz="2000">
              <a:solidFill>
                <a:srgbClr val="4E5B7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000"/>
              <a:buFont typeface="Arial"/>
              <a:buNone/>
            </a:pPr>
            <a:r>
              <a:rPr lang="en-US" sz="2000">
                <a:solidFill>
                  <a:srgbClr val="4E5B73"/>
                </a:solidFill>
                <a:latin typeface="Georgia"/>
                <a:ea typeface="Georgia"/>
                <a:cs typeface="Georgia"/>
                <a:sym typeface="Georgia"/>
              </a:rPr>
              <a:t>sean.kibbee@canada.ca</a:t>
            </a:r>
            <a:endParaRPr sz="2000">
              <a:solidFill>
                <a:srgbClr val="4E5B73"/>
              </a:solidFill>
              <a:latin typeface="Georgia"/>
              <a:ea typeface="Georgia"/>
              <a:cs typeface="Georgia"/>
              <a:sym typeface="Georgia"/>
            </a:endParaRPr>
          </a:p>
        </p:txBody>
      </p:sp>
      <p:sp>
        <p:nvSpPr>
          <p:cNvPr id="436" name="Google Shape;436;p45"/>
          <p:cNvSpPr/>
          <p:nvPr/>
        </p:nvSpPr>
        <p:spPr>
          <a:xfrm>
            <a:off x="1039089" y="2191236"/>
            <a:ext cx="119700" cy="50400"/>
          </a:xfrm>
          <a:prstGeom prst="rect">
            <a:avLst/>
          </a:prstGeom>
          <a:solidFill>
            <a:srgbClr val="DA79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7" name="Google Shape;437;p45"/>
          <p:cNvSpPr txBox="1"/>
          <p:nvPr/>
        </p:nvSpPr>
        <p:spPr>
          <a:xfrm>
            <a:off x="1232637" y="2997566"/>
            <a:ext cx="3251100"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rgbClr val="4E5B73"/>
                </a:solidFill>
                <a:latin typeface="Georgia"/>
                <a:ea typeface="Georgia"/>
                <a:cs typeface="Georgia"/>
                <a:sym typeface="Georgia"/>
              </a:rPr>
              <a:t>Sam Louden</a:t>
            </a:r>
            <a:endParaRPr b="1" sz="2000">
              <a:solidFill>
                <a:srgbClr val="4E5B7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000"/>
              <a:buFont typeface="Arial"/>
              <a:buNone/>
            </a:pPr>
            <a:r>
              <a:rPr lang="en-US" sz="2000">
                <a:solidFill>
                  <a:srgbClr val="4E5B73"/>
                </a:solidFill>
                <a:latin typeface="Georgia"/>
                <a:ea typeface="Georgia"/>
                <a:cs typeface="Georgia"/>
                <a:sym typeface="Georgia"/>
              </a:rPr>
              <a:t>sam.louden@canada.ca</a:t>
            </a:r>
            <a:endParaRPr sz="2000">
              <a:solidFill>
                <a:srgbClr val="4E5B73"/>
              </a:solidFill>
              <a:latin typeface="Georgia"/>
              <a:ea typeface="Georgia"/>
              <a:cs typeface="Georgia"/>
              <a:sym typeface="Georgia"/>
            </a:endParaRPr>
          </a:p>
        </p:txBody>
      </p:sp>
      <p:sp>
        <p:nvSpPr>
          <p:cNvPr id="438" name="Google Shape;438;p45"/>
          <p:cNvSpPr/>
          <p:nvPr/>
        </p:nvSpPr>
        <p:spPr>
          <a:xfrm>
            <a:off x="1039089" y="3230336"/>
            <a:ext cx="119700" cy="50400"/>
          </a:xfrm>
          <a:prstGeom prst="rect">
            <a:avLst/>
          </a:prstGeom>
          <a:solidFill>
            <a:srgbClr val="DA79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descr="/tmp/-LTNMi75cZDDYyIkBoeL-HiRes.jpg" id="141" name="Google Shape;141;p28"/>
          <p:cNvPicPr preferRelativeResize="0"/>
          <p:nvPr/>
        </p:nvPicPr>
        <p:blipFill rotWithShape="1">
          <a:blip r:embed="rId3">
            <a:alphaModFix/>
          </a:blip>
          <a:srcRect b="0" l="0" r="65892" t="437"/>
          <a:stretch/>
        </p:blipFill>
        <p:spPr>
          <a:xfrm>
            <a:off x="0" y="0"/>
            <a:ext cx="2753275" cy="4533999"/>
          </a:xfrm>
          <a:prstGeom prst="rect">
            <a:avLst/>
          </a:prstGeom>
          <a:noFill/>
          <a:ln>
            <a:noFill/>
          </a:ln>
        </p:spPr>
      </p:pic>
      <p:sp>
        <p:nvSpPr>
          <p:cNvPr id="142" name="Google Shape;142;p28"/>
          <p:cNvSpPr txBox="1"/>
          <p:nvPr/>
        </p:nvSpPr>
        <p:spPr>
          <a:xfrm>
            <a:off x="2753274" y="188880"/>
            <a:ext cx="6984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What and why</a:t>
            </a:r>
            <a:endParaRPr b="0" i="0" sz="3000" u="none" cap="none" strike="noStrike">
              <a:solidFill>
                <a:srgbClr val="4E5B73"/>
              </a:solidFill>
              <a:latin typeface="Georgia"/>
              <a:ea typeface="Georgia"/>
              <a:cs typeface="Georgia"/>
              <a:sym typeface="Georgia"/>
            </a:endParaRPr>
          </a:p>
        </p:txBody>
      </p:sp>
      <p:sp>
        <p:nvSpPr>
          <p:cNvPr id="143" name="Google Shape;143;p28"/>
          <p:cNvSpPr txBox="1"/>
          <p:nvPr/>
        </p:nvSpPr>
        <p:spPr>
          <a:xfrm>
            <a:off x="3227350" y="815800"/>
            <a:ext cx="2548800" cy="3718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accent1"/>
                </a:solidFill>
                <a:latin typeface="Georgia"/>
                <a:ea typeface="Georgia"/>
                <a:cs typeface="Georgia"/>
                <a:sym typeface="Georgia"/>
              </a:rPr>
              <a:t>Concept</a:t>
            </a:r>
            <a:endParaRPr b="1" i="0" sz="2600" u="none" cap="none" strike="noStrike">
              <a:solidFill>
                <a:schemeClr val="accent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Georgia"/>
                <a:ea typeface="Georgia"/>
                <a:cs typeface="Georgia"/>
                <a:sym typeface="Georgia"/>
              </a:rPr>
              <a:t>A teaching organization held at the Canada School of Public Service (CSPS) in partnership with the Office of the Chief Information Officer (OCIO) and the Canadian Digital Service (CDS).</a:t>
            </a:r>
            <a:endParaRPr b="0" i="0" sz="1200" u="none" cap="none" strike="noStrike">
              <a:solidFill>
                <a:schemeClr val="accent2"/>
              </a:solidFill>
              <a:latin typeface="Georgia"/>
              <a:ea typeface="Georgia"/>
              <a:cs typeface="Georgia"/>
              <a:sym typeface="Georgia"/>
            </a:endParaRPr>
          </a:p>
        </p:txBody>
      </p:sp>
      <p:sp>
        <p:nvSpPr>
          <p:cNvPr id="144" name="Google Shape;144;p28"/>
          <p:cNvSpPr txBox="1"/>
          <p:nvPr/>
        </p:nvSpPr>
        <p:spPr>
          <a:xfrm>
            <a:off x="5975725" y="815800"/>
            <a:ext cx="2598300" cy="34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accent1"/>
                </a:solidFill>
                <a:latin typeface="Georgia"/>
                <a:ea typeface="Georgia"/>
                <a:cs typeface="Georgia"/>
                <a:sym typeface="Georgia"/>
              </a:rPr>
              <a:t>Objectives</a:t>
            </a:r>
            <a:br>
              <a:rPr b="1" i="0" lang="en-US" sz="1050" u="none" cap="none" strike="noStrike">
                <a:solidFill>
                  <a:schemeClr val="accent2"/>
                </a:solidFill>
                <a:latin typeface="Georgia"/>
                <a:ea typeface="Georgia"/>
                <a:cs typeface="Georgia"/>
                <a:sym typeface="Georgia"/>
              </a:rPr>
            </a:br>
            <a:endParaRPr b="1" i="0" sz="1200" u="none" cap="none" strike="noStrike">
              <a:solidFill>
                <a:schemeClr val="accent2"/>
              </a:solidFill>
              <a:latin typeface="Georgia"/>
              <a:ea typeface="Georgia"/>
              <a:cs typeface="Georgia"/>
              <a:sym typeface="Georgia"/>
            </a:endParaRPr>
          </a:p>
          <a:p>
            <a:pPr indent="-295275" lvl="0" marL="457200" marR="0" rtl="0" algn="l">
              <a:lnSpc>
                <a:spcPct val="100000"/>
              </a:lnSpc>
              <a:spcBef>
                <a:spcPts val="0"/>
              </a:spcBef>
              <a:spcAft>
                <a:spcPts val="0"/>
              </a:spcAft>
              <a:buClr>
                <a:schemeClr val="accent1"/>
              </a:buClr>
              <a:buSzPts val="1050"/>
              <a:buFont typeface="Georgia"/>
              <a:buAutoNum type="arabicPeriod"/>
            </a:pPr>
            <a:r>
              <a:rPr b="0" i="0" lang="en-US" sz="1200" u="none" cap="none" strike="noStrike">
                <a:solidFill>
                  <a:schemeClr val="accent2"/>
                </a:solidFill>
                <a:latin typeface="Georgia"/>
                <a:ea typeface="Georgia"/>
                <a:cs typeface="Georgia"/>
                <a:sym typeface="Georgia"/>
              </a:rPr>
              <a:t>Work with partners and experts to develop in our people the foundational, specialist and leadership digital skills needed to meet expectations of Canadians.</a:t>
            </a:r>
            <a:br>
              <a:rPr b="0" i="0" lang="en-US" sz="1200" u="none" cap="none" strike="noStrike">
                <a:solidFill>
                  <a:schemeClr val="accent2"/>
                </a:solidFill>
                <a:latin typeface="Georgia"/>
                <a:ea typeface="Georgia"/>
                <a:cs typeface="Georgia"/>
                <a:sym typeface="Georgia"/>
              </a:rPr>
            </a:br>
            <a:r>
              <a:rPr b="0" i="0" lang="en-US" sz="1200" u="none" cap="none" strike="noStrike">
                <a:solidFill>
                  <a:schemeClr val="accent2"/>
                </a:solidFill>
                <a:latin typeface="Georgia"/>
                <a:ea typeface="Georgia"/>
                <a:cs typeface="Georgia"/>
                <a:sym typeface="Georgia"/>
              </a:rPr>
              <a:t> </a:t>
            </a:r>
            <a:endParaRPr b="0" i="0" sz="1200" u="none" cap="none" strike="noStrike">
              <a:solidFill>
                <a:schemeClr val="accent2"/>
              </a:solidFill>
              <a:latin typeface="Georgia"/>
              <a:ea typeface="Georgia"/>
              <a:cs typeface="Georgia"/>
              <a:sym typeface="Georgia"/>
            </a:endParaRPr>
          </a:p>
          <a:p>
            <a:pPr indent="-295275" lvl="0" marL="457200" marR="0" rtl="0" algn="l">
              <a:lnSpc>
                <a:spcPct val="100000"/>
              </a:lnSpc>
              <a:spcBef>
                <a:spcPts val="0"/>
              </a:spcBef>
              <a:spcAft>
                <a:spcPts val="0"/>
              </a:spcAft>
              <a:buClr>
                <a:schemeClr val="accent1"/>
              </a:buClr>
              <a:buSzPts val="1050"/>
              <a:buFont typeface="Georgia"/>
              <a:buAutoNum type="arabicPeriod"/>
            </a:pPr>
            <a:r>
              <a:rPr b="0" i="0" lang="en-US" sz="1200" u="none" cap="none" strike="noStrike">
                <a:solidFill>
                  <a:schemeClr val="accent2"/>
                </a:solidFill>
                <a:latin typeface="Georgia"/>
                <a:ea typeface="Georgia"/>
                <a:cs typeface="Georgia"/>
                <a:sym typeface="Georgia"/>
              </a:rPr>
              <a:t>Build diverse and inclusive communities and networks to support continuous and social learning</a:t>
            </a:r>
            <a:br>
              <a:rPr b="0" i="0" lang="en-US" sz="1200" u="none" cap="none" strike="noStrike">
                <a:solidFill>
                  <a:schemeClr val="accent2"/>
                </a:solidFill>
                <a:latin typeface="Georgia"/>
                <a:ea typeface="Georgia"/>
                <a:cs typeface="Georgia"/>
                <a:sym typeface="Georgia"/>
              </a:rPr>
            </a:br>
            <a:endParaRPr b="0" i="0" sz="1200" u="none" cap="none" strike="noStrike">
              <a:solidFill>
                <a:schemeClr val="accent2"/>
              </a:solidFill>
              <a:latin typeface="Georgia"/>
              <a:ea typeface="Georgia"/>
              <a:cs typeface="Georgia"/>
              <a:sym typeface="Georgia"/>
            </a:endParaRPr>
          </a:p>
          <a:p>
            <a:pPr indent="-295275" lvl="0" marL="457200" marR="0" rtl="0" algn="l">
              <a:lnSpc>
                <a:spcPct val="100000"/>
              </a:lnSpc>
              <a:spcBef>
                <a:spcPts val="0"/>
              </a:spcBef>
              <a:spcAft>
                <a:spcPts val="0"/>
              </a:spcAft>
              <a:buClr>
                <a:schemeClr val="accent1"/>
              </a:buClr>
              <a:buSzPts val="1050"/>
              <a:buFont typeface="Georgia"/>
              <a:buAutoNum type="arabicPeriod"/>
            </a:pPr>
            <a:r>
              <a:rPr b="0" i="0" lang="en-US" sz="1200" u="none" cap="none" strike="noStrike">
                <a:solidFill>
                  <a:schemeClr val="accent2"/>
                </a:solidFill>
                <a:latin typeface="Georgia"/>
                <a:ea typeface="Georgia"/>
                <a:cs typeface="Georgia"/>
                <a:sym typeface="Georgia"/>
              </a:rPr>
              <a:t>Re-focus learning on the practical application of tomorrow’s technology and tools. </a:t>
            </a:r>
            <a:endParaRPr b="0" i="0" sz="1200" u="none" cap="none" strike="noStrike">
              <a:solidFill>
                <a:schemeClr val="accent2"/>
              </a:solidFill>
              <a:latin typeface="Georgia"/>
              <a:ea typeface="Georgia"/>
              <a:cs typeface="Georgia"/>
              <a:sym typeface="Georgia"/>
            </a:endParaRPr>
          </a:p>
        </p:txBody>
      </p:sp>
      <p:sp>
        <p:nvSpPr>
          <p:cNvPr id="145" name="Google Shape;145;p28"/>
          <p:cNvSpPr/>
          <p:nvPr/>
        </p:nvSpPr>
        <p:spPr>
          <a:xfrm>
            <a:off x="3077350" y="987275"/>
            <a:ext cx="150000" cy="1500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8"/>
          <p:cNvSpPr/>
          <p:nvPr/>
        </p:nvSpPr>
        <p:spPr>
          <a:xfrm>
            <a:off x="5825725" y="987275"/>
            <a:ext cx="150000" cy="1500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6"/>
          <p:cNvSpPr/>
          <p:nvPr/>
        </p:nvSpPr>
        <p:spPr>
          <a:xfrm rot="7599951">
            <a:off x="5428830" y="2977750"/>
            <a:ext cx="690784" cy="690784"/>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445" name="Google Shape;445;p46"/>
          <p:cNvCxnSpPr>
            <a:stCxn id="444" idx="4"/>
          </p:cNvCxnSpPr>
          <p:nvPr/>
        </p:nvCxnSpPr>
        <p:spPr>
          <a:xfrm rot="10800000">
            <a:off x="4881272" y="2771592"/>
            <a:ext cx="615900" cy="345300"/>
          </a:xfrm>
          <a:prstGeom prst="straightConnector1">
            <a:avLst/>
          </a:prstGeom>
          <a:noFill/>
          <a:ln cap="flat" cmpd="sng" w="12700">
            <a:solidFill>
              <a:schemeClr val="accent1"/>
            </a:solidFill>
            <a:prstDash val="solid"/>
            <a:round/>
            <a:headEnd len="sm" w="sm" type="none"/>
            <a:tailEnd len="sm" w="sm" type="stealth"/>
          </a:ln>
        </p:spPr>
      </p:cxnSp>
      <p:sp>
        <p:nvSpPr>
          <p:cNvPr id="446" name="Google Shape;446;p46"/>
          <p:cNvSpPr txBox="1"/>
          <p:nvPr/>
        </p:nvSpPr>
        <p:spPr>
          <a:xfrm>
            <a:off x="327075" y="73850"/>
            <a:ext cx="8732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Digital Academy direction and curriculum</a:t>
            </a:r>
            <a:endParaRPr b="0" i="0" sz="3000" u="none" cap="none" strike="noStrike">
              <a:solidFill>
                <a:srgbClr val="4E5B73"/>
              </a:solidFill>
              <a:latin typeface="Georgia"/>
              <a:ea typeface="Georgia"/>
              <a:cs typeface="Georgia"/>
              <a:sym typeface="Georgia"/>
            </a:endParaRPr>
          </a:p>
        </p:txBody>
      </p:sp>
      <p:sp>
        <p:nvSpPr>
          <p:cNvPr id="447" name="Google Shape;447;p46"/>
          <p:cNvSpPr txBox="1"/>
          <p:nvPr/>
        </p:nvSpPr>
        <p:spPr>
          <a:xfrm>
            <a:off x="522100" y="2226450"/>
            <a:ext cx="2073900" cy="690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International best practices and comparators</a:t>
            </a:r>
            <a:endParaRPr b="0" i="0" sz="1200" u="none" cap="none" strike="noStrike">
              <a:solidFill>
                <a:srgbClr val="3F3F3F"/>
              </a:solidFill>
              <a:latin typeface="Georgia"/>
              <a:ea typeface="Georgia"/>
              <a:cs typeface="Georgia"/>
              <a:sym typeface="Georgia"/>
            </a:endParaRPr>
          </a:p>
        </p:txBody>
      </p:sp>
      <p:sp>
        <p:nvSpPr>
          <p:cNvPr id="448" name="Google Shape;448;p46"/>
          <p:cNvSpPr txBox="1"/>
          <p:nvPr/>
        </p:nvSpPr>
        <p:spPr>
          <a:xfrm>
            <a:off x="3236375" y="536825"/>
            <a:ext cx="2520600" cy="26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Departmental analyses and needs</a:t>
            </a:r>
            <a:endParaRPr b="0" i="0" sz="1200" u="none" cap="none" strike="noStrike">
              <a:solidFill>
                <a:srgbClr val="3F3F3F"/>
              </a:solidFill>
              <a:latin typeface="Georgia"/>
              <a:ea typeface="Georgia"/>
              <a:cs typeface="Georgia"/>
              <a:sym typeface="Georgia"/>
            </a:endParaRPr>
          </a:p>
        </p:txBody>
      </p:sp>
      <p:sp>
        <p:nvSpPr>
          <p:cNvPr id="449" name="Google Shape;449;p46"/>
          <p:cNvSpPr/>
          <p:nvPr/>
        </p:nvSpPr>
        <p:spPr>
          <a:xfrm>
            <a:off x="4104965" y="211070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450" name="Google Shape;450;p46"/>
          <p:cNvSpPr txBox="1"/>
          <p:nvPr/>
        </p:nvSpPr>
        <p:spPr>
          <a:xfrm>
            <a:off x="791675" y="3175525"/>
            <a:ext cx="2073900" cy="583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Chief Information Officer of Canada direction</a:t>
            </a:r>
            <a:endParaRPr b="0" i="0" sz="1200" u="none" cap="none" strike="noStrike">
              <a:solidFill>
                <a:srgbClr val="3F3F3F"/>
              </a:solidFill>
              <a:latin typeface="Georgia"/>
              <a:ea typeface="Georgia"/>
              <a:cs typeface="Georgia"/>
              <a:sym typeface="Georgia"/>
            </a:endParaRPr>
          </a:p>
        </p:txBody>
      </p:sp>
      <p:sp>
        <p:nvSpPr>
          <p:cNvPr id="451" name="Google Shape;451;p46"/>
          <p:cNvSpPr txBox="1"/>
          <p:nvPr/>
        </p:nvSpPr>
        <p:spPr>
          <a:xfrm>
            <a:off x="6132250" y="1180425"/>
            <a:ext cx="1539900" cy="58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Beyond 2020:</a:t>
            </a:r>
            <a:endParaRPr b="0" i="0" sz="120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equipped, agile, inclusive</a:t>
            </a:r>
            <a:endParaRPr b="0" i="0" sz="1200" u="none" cap="none" strike="noStrike">
              <a:solidFill>
                <a:srgbClr val="3F3F3F"/>
              </a:solidFill>
              <a:latin typeface="Georgia"/>
              <a:ea typeface="Georgia"/>
              <a:cs typeface="Georgia"/>
              <a:sym typeface="Georgia"/>
            </a:endParaRPr>
          </a:p>
        </p:txBody>
      </p:sp>
      <p:sp>
        <p:nvSpPr>
          <p:cNvPr id="452" name="Google Shape;452;p46"/>
          <p:cNvSpPr txBox="1"/>
          <p:nvPr/>
        </p:nvSpPr>
        <p:spPr>
          <a:xfrm>
            <a:off x="6576075" y="2219528"/>
            <a:ext cx="2172000" cy="52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CSPS research and leadership</a:t>
            </a:r>
            <a:endParaRPr b="0" i="0" sz="1200" u="none" cap="none" strike="noStrike">
              <a:solidFill>
                <a:srgbClr val="3F3F3F"/>
              </a:solidFill>
              <a:latin typeface="Georgia"/>
              <a:ea typeface="Georgia"/>
              <a:cs typeface="Georgia"/>
              <a:sym typeface="Georgia"/>
            </a:endParaRPr>
          </a:p>
        </p:txBody>
      </p:sp>
      <p:sp>
        <p:nvSpPr>
          <p:cNvPr id="453" name="Google Shape;453;p46"/>
          <p:cNvSpPr txBox="1"/>
          <p:nvPr/>
        </p:nvSpPr>
        <p:spPr>
          <a:xfrm>
            <a:off x="3996563" y="2309912"/>
            <a:ext cx="10539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Georgia"/>
                <a:ea typeface="Georgia"/>
                <a:cs typeface="Georgia"/>
                <a:sym typeface="Georgia"/>
              </a:rPr>
              <a:t>Academy planning</a:t>
            </a:r>
            <a:endParaRPr b="1" i="0" sz="1100" u="none" cap="none" strike="noStrike">
              <a:solidFill>
                <a:schemeClr val="dk1"/>
              </a:solidFill>
              <a:latin typeface="Georgia"/>
              <a:ea typeface="Georgia"/>
              <a:cs typeface="Georgia"/>
              <a:sym typeface="Georgia"/>
            </a:endParaRPr>
          </a:p>
        </p:txBody>
      </p:sp>
      <p:sp>
        <p:nvSpPr>
          <p:cNvPr id="454" name="Google Shape;454;p46"/>
          <p:cNvSpPr/>
          <p:nvPr/>
        </p:nvSpPr>
        <p:spPr>
          <a:xfrm rot="3249001">
            <a:off x="5376529" y="1157817"/>
            <a:ext cx="691009" cy="691009"/>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455" name="Google Shape;455;p46"/>
          <p:cNvCxnSpPr>
            <a:stCxn id="454" idx="4"/>
          </p:cNvCxnSpPr>
          <p:nvPr/>
        </p:nvCxnSpPr>
        <p:spPr>
          <a:xfrm flipH="1">
            <a:off x="4842884" y="1705671"/>
            <a:ext cx="599100" cy="523500"/>
          </a:xfrm>
          <a:prstGeom prst="straightConnector1">
            <a:avLst/>
          </a:prstGeom>
          <a:noFill/>
          <a:ln cap="flat" cmpd="sng" w="12700">
            <a:solidFill>
              <a:schemeClr val="accent1"/>
            </a:solidFill>
            <a:prstDash val="solid"/>
            <a:round/>
            <a:headEnd len="sm" w="sm" type="none"/>
            <a:tailEnd len="sm" w="sm" type="stealth"/>
          </a:ln>
        </p:spPr>
      </p:cxnSp>
      <p:sp>
        <p:nvSpPr>
          <p:cNvPr id="456" name="Google Shape;456;p46"/>
          <p:cNvSpPr/>
          <p:nvPr/>
        </p:nvSpPr>
        <p:spPr>
          <a:xfrm>
            <a:off x="4138025" y="840316"/>
            <a:ext cx="717300" cy="71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457" name="Google Shape;457;p46"/>
          <p:cNvCxnSpPr>
            <a:stCxn id="456" idx="4"/>
          </p:cNvCxnSpPr>
          <p:nvPr/>
        </p:nvCxnSpPr>
        <p:spPr>
          <a:xfrm>
            <a:off x="4496675" y="1557316"/>
            <a:ext cx="0" cy="553500"/>
          </a:xfrm>
          <a:prstGeom prst="straightConnector1">
            <a:avLst/>
          </a:prstGeom>
          <a:noFill/>
          <a:ln cap="flat" cmpd="sng" w="12700">
            <a:solidFill>
              <a:schemeClr val="accent1"/>
            </a:solidFill>
            <a:prstDash val="solid"/>
            <a:round/>
            <a:headEnd len="sm" w="sm" type="none"/>
            <a:tailEnd len="sm" w="sm" type="stealth"/>
          </a:ln>
        </p:spPr>
      </p:cxnSp>
      <p:sp>
        <p:nvSpPr>
          <p:cNvPr id="458" name="Google Shape;458;p46"/>
          <p:cNvSpPr/>
          <p:nvPr/>
        </p:nvSpPr>
        <p:spPr>
          <a:xfrm flipH="1" rot="10800000">
            <a:off x="4138025" y="3501191"/>
            <a:ext cx="717300" cy="71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459" name="Google Shape;459;p46"/>
          <p:cNvCxnSpPr>
            <a:stCxn id="458" idx="4"/>
          </p:cNvCxnSpPr>
          <p:nvPr/>
        </p:nvCxnSpPr>
        <p:spPr>
          <a:xfrm rot="10800000">
            <a:off x="4496675" y="2947691"/>
            <a:ext cx="0" cy="553500"/>
          </a:xfrm>
          <a:prstGeom prst="straightConnector1">
            <a:avLst/>
          </a:prstGeom>
          <a:noFill/>
          <a:ln cap="flat" cmpd="sng" w="12700">
            <a:solidFill>
              <a:schemeClr val="accent1"/>
            </a:solidFill>
            <a:prstDash val="solid"/>
            <a:round/>
            <a:headEnd len="sm" w="sm" type="none"/>
            <a:tailEnd len="sm" w="sm" type="stealth"/>
          </a:ln>
        </p:spPr>
      </p:cxnSp>
      <p:sp>
        <p:nvSpPr>
          <p:cNvPr id="460" name="Google Shape;460;p46"/>
          <p:cNvSpPr/>
          <p:nvPr/>
        </p:nvSpPr>
        <p:spPr>
          <a:xfrm rot="5589713">
            <a:off x="5764720" y="2135887"/>
            <a:ext cx="690752" cy="690752"/>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461" name="Google Shape;461;p46"/>
          <p:cNvCxnSpPr>
            <a:stCxn id="460" idx="4"/>
          </p:cNvCxnSpPr>
          <p:nvPr/>
        </p:nvCxnSpPr>
        <p:spPr>
          <a:xfrm flipH="1">
            <a:off x="4970846" y="2462213"/>
            <a:ext cx="794400" cy="26700"/>
          </a:xfrm>
          <a:prstGeom prst="straightConnector1">
            <a:avLst/>
          </a:prstGeom>
          <a:noFill/>
          <a:ln cap="flat" cmpd="sng" w="12700">
            <a:solidFill>
              <a:schemeClr val="accent1"/>
            </a:solidFill>
            <a:prstDash val="solid"/>
            <a:round/>
            <a:headEnd len="sm" w="sm" type="none"/>
            <a:tailEnd len="sm" w="sm" type="stealth"/>
          </a:ln>
        </p:spPr>
      </p:cxnSp>
      <p:sp>
        <p:nvSpPr>
          <p:cNvPr id="462" name="Google Shape;462;p46"/>
          <p:cNvSpPr/>
          <p:nvPr/>
        </p:nvSpPr>
        <p:spPr>
          <a:xfrm flipH="1" rot="-7599951">
            <a:off x="2950390" y="2977750"/>
            <a:ext cx="690784" cy="690784"/>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463" name="Google Shape;463;p46"/>
          <p:cNvCxnSpPr>
            <a:stCxn id="462" idx="4"/>
          </p:cNvCxnSpPr>
          <p:nvPr/>
        </p:nvCxnSpPr>
        <p:spPr>
          <a:xfrm flipH="1" rot="10800000">
            <a:off x="3572832" y="2771592"/>
            <a:ext cx="615900" cy="345300"/>
          </a:xfrm>
          <a:prstGeom prst="straightConnector1">
            <a:avLst/>
          </a:prstGeom>
          <a:noFill/>
          <a:ln cap="flat" cmpd="sng" w="12700">
            <a:solidFill>
              <a:schemeClr val="accent1"/>
            </a:solidFill>
            <a:prstDash val="solid"/>
            <a:round/>
            <a:headEnd len="sm" w="sm" type="none"/>
            <a:tailEnd len="sm" w="sm" type="stealth"/>
          </a:ln>
        </p:spPr>
      </p:cxnSp>
      <p:sp>
        <p:nvSpPr>
          <p:cNvPr id="464" name="Google Shape;464;p46"/>
          <p:cNvSpPr/>
          <p:nvPr/>
        </p:nvSpPr>
        <p:spPr>
          <a:xfrm flipH="1" rot="-3249001">
            <a:off x="3002466" y="1157817"/>
            <a:ext cx="691009" cy="691009"/>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465" name="Google Shape;465;p46"/>
          <p:cNvCxnSpPr>
            <a:stCxn id="464" idx="4"/>
          </p:cNvCxnSpPr>
          <p:nvPr/>
        </p:nvCxnSpPr>
        <p:spPr>
          <a:xfrm>
            <a:off x="3628020" y="1705671"/>
            <a:ext cx="599100" cy="523500"/>
          </a:xfrm>
          <a:prstGeom prst="straightConnector1">
            <a:avLst/>
          </a:prstGeom>
          <a:noFill/>
          <a:ln cap="flat" cmpd="sng" w="12700">
            <a:solidFill>
              <a:schemeClr val="accent1"/>
            </a:solidFill>
            <a:prstDash val="solid"/>
            <a:round/>
            <a:headEnd len="sm" w="sm" type="none"/>
            <a:tailEnd len="sm" w="sm" type="stealth"/>
          </a:ln>
        </p:spPr>
      </p:cxnSp>
      <p:sp>
        <p:nvSpPr>
          <p:cNvPr id="466" name="Google Shape;466;p46"/>
          <p:cNvSpPr/>
          <p:nvPr/>
        </p:nvSpPr>
        <p:spPr>
          <a:xfrm flipH="1" rot="-5589713">
            <a:off x="2614533" y="2135887"/>
            <a:ext cx="690752" cy="690752"/>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467" name="Google Shape;467;p46"/>
          <p:cNvCxnSpPr>
            <a:stCxn id="466" idx="4"/>
          </p:cNvCxnSpPr>
          <p:nvPr/>
        </p:nvCxnSpPr>
        <p:spPr>
          <a:xfrm>
            <a:off x="3304759" y="2462213"/>
            <a:ext cx="794400" cy="26700"/>
          </a:xfrm>
          <a:prstGeom prst="straightConnector1">
            <a:avLst/>
          </a:prstGeom>
          <a:noFill/>
          <a:ln cap="flat" cmpd="sng" w="12700">
            <a:solidFill>
              <a:schemeClr val="accent1"/>
            </a:solidFill>
            <a:prstDash val="solid"/>
            <a:round/>
            <a:headEnd len="sm" w="sm" type="none"/>
            <a:tailEnd len="sm" w="sm" type="stealth"/>
          </a:ln>
        </p:spPr>
      </p:cxnSp>
      <p:sp>
        <p:nvSpPr>
          <p:cNvPr id="468" name="Google Shape;468;p46"/>
          <p:cNvSpPr txBox="1"/>
          <p:nvPr/>
        </p:nvSpPr>
        <p:spPr>
          <a:xfrm>
            <a:off x="986075" y="1180413"/>
            <a:ext cx="1990800" cy="58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Canadian Digital Service training needs analysis</a:t>
            </a:r>
            <a:endParaRPr b="0" i="0" sz="1200" u="none" cap="none" strike="noStrike">
              <a:solidFill>
                <a:srgbClr val="3F3F3F"/>
              </a:solidFill>
              <a:latin typeface="Georgia"/>
              <a:ea typeface="Georgia"/>
              <a:cs typeface="Georgia"/>
              <a:sym typeface="Georgia"/>
            </a:endParaRPr>
          </a:p>
        </p:txBody>
      </p:sp>
      <p:sp>
        <p:nvSpPr>
          <p:cNvPr id="469" name="Google Shape;469;p46"/>
          <p:cNvSpPr txBox="1"/>
          <p:nvPr/>
        </p:nvSpPr>
        <p:spPr>
          <a:xfrm>
            <a:off x="2976875" y="4218200"/>
            <a:ext cx="3039600" cy="31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Government of Canada policy direction</a:t>
            </a:r>
            <a:endParaRPr b="0" i="0" sz="1200" u="none" cap="none" strike="noStrike">
              <a:solidFill>
                <a:srgbClr val="3F3F3F"/>
              </a:solidFill>
              <a:latin typeface="Georgia"/>
              <a:ea typeface="Georgia"/>
              <a:cs typeface="Georgia"/>
              <a:sym typeface="Georgia"/>
            </a:endParaRPr>
          </a:p>
        </p:txBody>
      </p:sp>
      <p:sp>
        <p:nvSpPr>
          <p:cNvPr id="470" name="Google Shape;470;p46"/>
          <p:cNvSpPr txBox="1"/>
          <p:nvPr/>
        </p:nvSpPr>
        <p:spPr>
          <a:xfrm>
            <a:off x="6257525" y="3115401"/>
            <a:ext cx="2172000" cy="4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Government of Canada data strategy</a:t>
            </a:r>
            <a:endParaRPr b="0" i="0" sz="1200" u="none" cap="none" strike="noStrike">
              <a:solidFill>
                <a:srgbClr val="3F3F3F"/>
              </a:solidFill>
              <a:latin typeface="Georgia"/>
              <a:ea typeface="Georgia"/>
              <a:cs typeface="Georgia"/>
              <a:sym typeface="Georgia"/>
            </a:endParaRPr>
          </a:p>
        </p:txBody>
      </p:sp>
      <p:pic>
        <p:nvPicPr>
          <p:cNvPr id="471" name="Google Shape;471;p46"/>
          <p:cNvPicPr preferRelativeResize="0"/>
          <p:nvPr/>
        </p:nvPicPr>
        <p:blipFill rotWithShape="1">
          <a:blip r:embed="rId3">
            <a:alphaModFix/>
          </a:blip>
          <a:srcRect b="0" l="0" r="0" t="0"/>
          <a:stretch/>
        </p:blipFill>
        <p:spPr>
          <a:xfrm>
            <a:off x="4306987" y="916872"/>
            <a:ext cx="379376" cy="523498"/>
          </a:xfrm>
          <a:prstGeom prst="rect">
            <a:avLst/>
          </a:prstGeom>
          <a:noFill/>
          <a:ln>
            <a:noFill/>
          </a:ln>
        </p:spPr>
      </p:pic>
      <p:pic>
        <p:nvPicPr>
          <p:cNvPr id="472" name="Google Shape;472;p46"/>
          <p:cNvPicPr preferRelativeResize="0"/>
          <p:nvPr/>
        </p:nvPicPr>
        <p:blipFill rotWithShape="1">
          <a:blip r:embed="rId4">
            <a:alphaModFix/>
          </a:blip>
          <a:srcRect b="0" l="0" r="0" t="0"/>
          <a:stretch/>
        </p:blipFill>
        <p:spPr>
          <a:xfrm>
            <a:off x="5491537" y="1241573"/>
            <a:ext cx="460975" cy="523499"/>
          </a:xfrm>
          <a:prstGeom prst="rect">
            <a:avLst/>
          </a:prstGeom>
          <a:noFill/>
          <a:ln>
            <a:noFill/>
          </a:ln>
        </p:spPr>
      </p:pic>
      <p:pic>
        <p:nvPicPr>
          <p:cNvPr id="473" name="Google Shape;473;p46"/>
          <p:cNvPicPr preferRelativeResize="0"/>
          <p:nvPr/>
        </p:nvPicPr>
        <p:blipFill rotWithShape="1">
          <a:blip r:embed="rId5">
            <a:alphaModFix/>
          </a:blip>
          <a:srcRect b="0" l="0" r="0" t="0"/>
          <a:stretch/>
        </p:blipFill>
        <p:spPr>
          <a:xfrm>
            <a:off x="5902350" y="2232487"/>
            <a:ext cx="415500" cy="415499"/>
          </a:xfrm>
          <a:prstGeom prst="rect">
            <a:avLst/>
          </a:prstGeom>
          <a:noFill/>
          <a:ln>
            <a:noFill/>
          </a:ln>
        </p:spPr>
      </p:pic>
      <p:pic>
        <p:nvPicPr>
          <p:cNvPr id="474" name="Google Shape;474;p46"/>
          <p:cNvPicPr preferRelativeResize="0"/>
          <p:nvPr/>
        </p:nvPicPr>
        <p:blipFill rotWithShape="1">
          <a:blip r:embed="rId6">
            <a:alphaModFix/>
          </a:blip>
          <a:srcRect b="0" l="0" r="0" t="0"/>
          <a:stretch/>
        </p:blipFill>
        <p:spPr>
          <a:xfrm>
            <a:off x="5497489" y="3016426"/>
            <a:ext cx="553470" cy="553500"/>
          </a:xfrm>
          <a:prstGeom prst="rect">
            <a:avLst/>
          </a:prstGeom>
          <a:noFill/>
          <a:ln>
            <a:noFill/>
          </a:ln>
        </p:spPr>
      </p:pic>
      <p:pic>
        <p:nvPicPr>
          <p:cNvPr id="475" name="Google Shape;475;p46"/>
          <p:cNvPicPr preferRelativeResize="0"/>
          <p:nvPr/>
        </p:nvPicPr>
        <p:blipFill rotWithShape="1">
          <a:blip r:embed="rId7">
            <a:alphaModFix/>
          </a:blip>
          <a:srcRect b="0" l="0" r="0" t="0"/>
          <a:stretch/>
        </p:blipFill>
        <p:spPr>
          <a:xfrm>
            <a:off x="4266188" y="3629213"/>
            <a:ext cx="460974" cy="460974"/>
          </a:xfrm>
          <a:prstGeom prst="rect">
            <a:avLst/>
          </a:prstGeom>
          <a:noFill/>
          <a:ln>
            <a:noFill/>
          </a:ln>
        </p:spPr>
      </p:pic>
      <p:pic>
        <p:nvPicPr>
          <p:cNvPr id="476" name="Google Shape;476;p46"/>
          <p:cNvPicPr preferRelativeResize="0"/>
          <p:nvPr/>
        </p:nvPicPr>
        <p:blipFill rotWithShape="1">
          <a:blip r:embed="rId8">
            <a:alphaModFix/>
          </a:blip>
          <a:srcRect b="0" l="0" r="0" t="0"/>
          <a:stretch/>
        </p:blipFill>
        <p:spPr>
          <a:xfrm>
            <a:off x="3048275" y="3075650"/>
            <a:ext cx="494999" cy="494999"/>
          </a:xfrm>
          <a:prstGeom prst="rect">
            <a:avLst/>
          </a:prstGeom>
          <a:noFill/>
          <a:ln>
            <a:noFill/>
          </a:ln>
        </p:spPr>
      </p:pic>
      <p:pic>
        <p:nvPicPr>
          <p:cNvPr id="477" name="Google Shape;477;p46"/>
          <p:cNvPicPr preferRelativeResize="0"/>
          <p:nvPr/>
        </p:nvPicPr>
        <p:blipFill rotWithShape="1">
          <a:blip r:embed="rId9">
            <a:alphaModFix/>
          </a:blip>
          <a:srcRect b="0" l="0" r="0" t="0"/>
          <a:stretch/>
        </p:blipFill>
        <p:spPr>
          <a:xfrm>
            <a:off x="2683175" y="2192988"/>
            <a:ext cx="553452" cy="553452"/>
          </a:xfrm>
          <a:prstGeom prst="rect">
            <a:avLst/>
          </a:prstGeom>
          <a:noFill/>
          <a:ln>
            <a:noFill/>
          </a:ln>
        </p:spPr>
      </p:pic>
      <p:pic>
        <p:nvPicPr>
          <p:cNvPr id="478" name="Google Shape;478;p46"/>
          <p:cNvPicPr preferRelativeResize="0"/>
          <p:nvPr/>
        </p:nvPicPr>
        <p:blipFill rotWithShape="1">
          <a:blip r:embed="rId10">
            <a:alphaModFix/>
          </a:blip>
          <a:srcRect b="0" l="23917" r="23953" t="0"/>
          <a:stretch/>
        </p:blipFill>
        <p:spPr>
          <a:xfrm>
            <a:off x="3142475" y="1274000"/>
            <a:ext cx="379400" cy="41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7"/>
          <p:cNvSpPr txBox="1"/>
          <p:nvPr>
            <p:ph type="title"/>
          </p:nvPr>
        </p:nvSpPr>
        <p:spPr>
          <a:xfrm>
            <a:off x="320908" y="142875"/>
            <a:ext cx="8502300" cy="815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700"/>
              <a:buNone/>
            </a:pPr>
            <a:r>
              <a:rPr lang="en-US"/>
              <a:t>Leadership: Curriculum overview</a:t>
            </a:r>
            <a:endParaRPr/>
          </a:p>
        </p:txBody>
      </p:sp>
      <p:grpSp>
        <p:nvGrpSpPr>
          <p:cNvPr id="485" name="Google Shape;485;p47"/>
          <p:cNvGrpSpPr/>
          <p:nvPr/>
        </p:nvGrpSpPr>
        <p:grpSpPr>
          <a:xfrm>
            <a:off x="4666062" y="1186847"/>
            <a:ext cx="4318800" cy="2896780"/>
            <a:chOff x="4937862" y="980047"/>
            <a:chExt cx="4318800" cy="2769790"/>
          </a:xfrm>
        </p:grpSpPr>
        <p:grpSp>
          <p:nvGrpSpPr>
            <p:cNvPr id="486" name="Google Shape;486;p47"/>
            <p:cNvGrpSpPr/>
            <p:nvPr/>
          </p:nvGrpSpPr>
          <p:grpSpPr>
            <a:xfrm>
              <a:off x="4937862" y="980047"/>
              <a:ext cx="4318800" cy="2769790"/>
              <a:chOff x="1118229" y="283725"/>
              <a:chExt cx="2090821" cy="4246191"/>
            </a:xfrm>
          </p:grpSpPr>
          <p:sp>
            <p:nvSpPr>
              <p:cNvPr id="487" name="Google Shape;487;p47"/>
              <p:cNvSpPr/>
              <p:nvPr/>
            </p:nvSpPr>
            <p:spPr>
              <a:xfrm>
                <a:off x="1178650" y="283725"/>
                <a:ext cx="2030400" cy="4076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7"/>
              <p:cNvSpPr/>
              <p:nvPr/>
            </p:nvSpPr>
            <p:spPr>
              <a:xfrm>
                <a:off x="1118229" y="341753"/>
                <a:ext cx="2048100" cy="38352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7"/>
              <p:cNvSpPr/>
              <p:nvPr/>
            </p:nvSpPr>
            <p:spPr>
              <a:xfrm>
                <a:off x="1206187" y="1543416"/>
                <a:ext cx="1914900" cy="2986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Fostering collaboration and boundary spanning</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Fostering risk-taking and experimentation</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Providing sponsorship and Governance in Agile Environments</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Nudging transformation</a:t>
                </a:r>
                <a:endParaRPr b="0" i="0" sz="1200" u="none" cap="none" strike="noStrike">
                  <a:solidFill>
                    <a:schemeClr val="accent2"/>
                  </a:solidFill>
                  <a:latin typeface="Georgia"/>
                  <a:ea typeface="Georgia"/>
                  <a:cs typeface="Georgia"/>
                  <a:sym typeface="Georgia"/>
                </a:endParaRPr>
              </a:p>
            </p:txBody>
          </p:sp>
          <p:sp>
            <p:nvSpPr>
              <p:cNvPr id="490" name="Google Shape;490;p47"/>
              <p:cNvSpPr/>
              <p:nvPr/>
            </p:nvSpPr>
            <p:spPr>
              <a:xfrm>
                <a:off x="1132346" y="470607"/>
                <a:ext cx="2016300" cy="6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Georgia"/>
                    <a:ea typeface="Georgia"/>
                    <a:cs typeface="Georgia"/>
                    <a:sym typeface="Georgia"/>
                  </a:rPr>
                  <a:t>Digital for Senior Leaders</a:t>
                </a:r>
                <a:endParaRPr b="0" i="0" sz="1800" u="none" cap="none" strike="noStrike">
                  <a:solidFill>
                    <a:schemeClr val="accent1"/>
                  </a:solidFill>
                  <a:latin typeface="Georgia"/>
                  <a:ea typeface="Georgia"/>
                  <a:cs typeface="Georgia"/>
                  <a:sym typeface="Georgia"/>
                </a:endParaRPr>
              </a:p>
            </p:txBody>
          </p:sp>
        </p:grpSp>
        <p:sp>
          <p:nvSpPr>
            <p:cNvPr id="491" name="Google Shape;491;p47"/>
            <p:cNvSpPr/>
            <p:nvPr/>
          </p:nvSpPr>
          <p:spPr>
            <a:xfrm>
              <a:off x="5119548" y="1349017"/>
              <a:ext cx="2157900" cy="36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accent3"/>
                  </a:solidFill>
                  <a:latin typeface="Georgia"/>
                  <a:ea typeface="Georgia"/>
                  <a:cs typeface="Georgia"/>
                  <a:sym typeface="Georgia"/>
                </a:rPr>
                <a:t>(EX-03 - 05)</a:t>
              </a:r>
              <a:endParaRPr b="0" i="0" sz="1600" u="none" cap="none" strike="noStrike">
                <a:solidFill>
                  <a:schemeClr val="accent3"/>
                </a:solidFill>
                <a:latin typeface="Georgia"/>
                <a:ea typeface="Georgia"/>
                <a:cs typeface="Georgia"/>
                <a:sym typeface="Georgia"/>
              </a:endParaRPr>
            </a:p>
          </p:txBody>
        </p:sp>
      </p:grpSp>
      <p:grpSp>
        <p:nvGrpSpPr>
          <p:cNvPr id="492" name="Google Shape;492;p47"/>
          <p:cNvGrpSpPr/>
          <p:nvPr/>
        </p:nvGrpSpPr>
        <p:grpSpPr>
          <a:xfrm>
            <a:off x="1" y="1214261"/>
            <a:ext cx="4411407" cy="2742376"/>
            <a:chOff x="17668" y="1001981"/>
            <a:chExt cx="4344074" cy="2714882"/>
          </a:xfrm>
        </p:grpSpPr>
        <p:grpSp>
          <p:nvGrpSpPr>
            <p:cNvPr id="493" name="Google Shape;493;p47"/>
            <p:cNvGrpSpPr/>
            <p:nvPr/>
          </p:nvGrpSpPr>
          <p:grpSpPr>
            <a:xfrm>
              <a:off x="17668" y="1001981"/>
              <a:ext cx="4344074" cy="2714882"/>
              <a:chOff x="983032" y="283725"/>
              <a:chExt cx="2226018" cy="4076400"/>
            </a:xfrm>
          </p:grpSpPr>
          <p:sp>
            <p:nvSpPr>
              <p:cNvPr id="494" name="Google Shape;494;p47"/>
              <p:cNvSpPr/>
              <p:nvPr/>
            </p:nvSpPr>
            <p:spPr>
              <a:xfrm>
                <a:off x="1178650" y="283725"/>
                <a:ext cx="2030400" cy="4076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7"/>
              <p:cNvSpPr/>
              <p:nvPr/>
            </p:nvSpPr>
            <p:spPr>
              <a:xfrm>
                <a:off x="1118229" y="341753"/>
                <a:ext cx="2048100" cy="38352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7"/>
              <p:cNvSpPr/>
              <p:nvPr/>
            </p:nvSpPr>
            <p:spPr>
              <a:xfrm>
                <a:off x="1201704" y="1147489"/>
                <a:ext cx="1914900" cy="2986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Hiring and leading multi-disciplinary teams and specialized skills</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Communicating 360 for results</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Leading agile projects</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Leading user-centered solutions</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Coaching others</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Change management and resilience</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Servant leadership</a:t>
                </a:r>
                <a:endParaRPr b="0" i="0" sz="1200" u="none" cap="none" strike="noStrike">
                  <a:solidFill>
                    <a:schemeClr val="accent2"/>
                  </a:solidFill>
                  <a:latin typeface="Georgia"/>
                  <a:ea typeface="Georgia"/>
                  <a:cs typeface="Georgia"/>
                  <a:sym typeface="Georgia"/>
                </a:endParaRPr>
              </a:p>
              <a:p>
                <a:pPr indent="-304800" lvl="0" marL="457200" marR="0" rtl="0" algn="l">
                  <a:lnSpc>
                    <a:spcPct val="115000"/>
                  </a:lnSpc>
                  <a:spcBef>
                    <a:spcPts val="0"/>
                  </a:spcBef>
                  <a:spcAft>
                    <a:spcPts val="0"/>
                  </a:spcAft>
                  <a:buClr>
                    <a:schemeClr val="accent2"/>
                  </a:buClr>
                  <a:buSzPts val="1200"/>
                  <a:buFont typeface="Georgia"/>
                  <a:buChar char="●"/>
                </a:pPr>
                <a:r>
                  <a:rPr b="0" i="0" lang="en-US" sz="1200" u="none" cap="none" strike="noStrike">
                    <a:solidFill>
                      <a:schemeClr val="accent2"/>
                    </a:solidFill>
                    <a:latin typeface="Georgia"/>
                    <a:ea typeface="Georgia"/>
                    <a:cs typeface="Georgia"/>
                    <a:sym typeface="Georgia"/>
                  </a:rPr>
                  <a:t>Building digital acumen</a:t>
                </a:r>
                <a:endParaRPr b="0" i="0" sz="1200" u="none" cap="none" strike="noStrike">
                  <a:solidFill>
                    <a:schemeClr val="accent2"/>
                  </a:solidFill>
                  <a:latin typeface="Georgia"/>
                  <a:ea typeface="Georgia"/>
                  <a:cs typeface="Georgia"/>
                  <a:sym typeface="Georgia"/>
                </a:endParaRPr>
              </a:p>
            </p:txBody>
          </p:sp>
          <p:sp>
            <p:nvSpPr>
              <p:cNvPr id="497" name="Google Shape;497;p47"/>
              <p:cNvSpPr/>
              <p:nvPr/>
            </p:nvSpPr>
            <p:spPr>
              <a:xfrm>
                <a:off x="983032" y="392193"/>
                <a:ext cx="1641600" cy="6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Georgia"/>
                    <a:ea typeface="Georgia"/>
                    <a:cs typeface="Georgia"/>
                    <a:sym typeface="Georgia"/>
                  </a:rPr>
                  <a:t>Digital Solutions</a:t>
                </a:r>
                <a:endParaRPr b="0" i="0" sz="1800" u="none" cap="none" strike="noStrike">
                  <a:solidFill>
                    <a:schemeClr val="accent1"/>
                  </a:solidFill>
                  <a:latin typeface="Georgia"/>
                  <a:ea typeface="Georgia"/>
                  <a:cs typeface="Georgia"/>
                  <a:sym typeface="Georgia"/>
                </a:endParaRPr>
              </a:p>
            </p:txBody>
          </p:sp>
        </p:grpSp>
        <p:sp>
          <p:nvSpPr>
            <p:cNvPr id="498" name="Google Shape;498;p47"/>
            <p:cNvSpPr/>
            <p:nvPr/>
          </p:nvSpPr>
          <p:spPr>
            <a:xfrm>
              <a:off x="166424" y="1319600"/>
              <a:ext cx="3172739" cy="36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accent3"/>
                  </a:solidFill>
                  <a:latin typeface="Georgia"/>
                  <a:ea typeface="Georgia"/>
                  <a:cs typeface="Georgia"/>
                  <a:sym typeface="Georgia"/>
                </a:rPr>
                <a:t>(EX minus-1 – Ex-03)</a:t>
              </a:r>
              <a:endParaRPr b="0" i="0" sz="1600" u="none" cap="none" strike="noStrike">
                <a:solidFill>
                  <a:schemeClr val="accent3"/>
                </a:solidFill>
                <a:latin typeface="Georgia"/>
                <a:ea typeface="Georgia"/>
                <a:cs typeface="Georgia"/>
                <a:sym typeface="Georgia"/>
              </a:endParaRPr>
            </a:p>
          </p:txBody>
        </p:sp>
      </p:grpSp>
      <p:sp>
        <p:nvSpPr>
          <p:cNvPr id="499" name="Google Shape;499;p47"/>
          <p:cNvSpPr/>
          <p:nvPr/>
        </p:nvSpPr>
        <p:spPr>
          <a:xfrm>
            <a:off x="320900" y="1003525"/>
            <a:ext cx="2442000" cy="6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8"/>
          <p:cNvSpPr txBox="1"/>
          <p:nvPr>
            <p:ph idx="4294967295" type="title"/>
          </p:nvPr>
        </p:nvSpPr>
        <p:spPr>
          <a:xfrm>
            <a:off x="320908" y="142875"/>
            <a:ext cx="8502300" cy="815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800"/>
              <a:buNone/>
            </a:pPr>
            <a:r>
              <a:rPr lang="en-US"/>
              <a:t>Foundations: Curriculum overview</a:t>
            </a:r>
            <a:endParaRPr/>
          </a:p>
        </p:txBody>
      </p:sp>
      <p:sp>
        <p:nvSpPr>
          <p:cNvPr id="506" name="Google Shape;506;p48"/>
          <p:cNvSpPr txBox="1"/>
          <p:nvPr/>
        </p:nvSpPr>
        <p:spPr>
          <a:xfrm>
            <a:off x="554685" y="1263425"/>
            <a:ext cx="3806400" cy="1354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Georgia"/>
                <a:ea typeface="Georgia"/>
                <a:cs typeface="Georgia"/>
                <a:sym typeface="Georgia"/>
              </a:rPr>
              <a:t>Digital government</a:t>
            </a:r>
            <a:endParaRPr b="1" i="0" sz="14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Showcase domestic and international government best practices, policies, and tools and innovation to educate and inspire across government and beyond.</a:t>
            </a:r>
            <a:endParaRPr b="0" i="0" sz="1400" u="none" cap="none" strike="noStrike">
              <a:solidFill>
                <a:schemeClr val="accent2"/>
              </a:solidFill>
              <a:latin typeface="Georgia"/>
              <a:ea typeface="Georgia"/>
              <a:cs typeface="Georgia"/>
              <a:sym typeface="Georgia"/>
            </a:endParaRPr>
          </a:p>
        </p:txBody>
      </p:sp>
      <p:sp>
        <p:nvSpPr>
          <p:cNvPr id="507" name="Google Shape;507;p48"/>
          <p:cNvSpPr/>
          <p:nvPr/>
        </p:nvSpPr>
        <p:spPr>
          <a:xfrm>
            <a:off x="320900" y="1003525"/>
            <a:ext cx="2442000" cy="6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8"/>
          <p:cNvSpPr txBox="1"/>
          <p:nvPr/>
        </p:nvSpPr>
        <p:spPr>
          <a:xfrm>
            <a:off x="4577085" y="1263425"/>
            <a:ext cx="3976800" cy="1354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Georgia"/>
                <a:ea typeface="Georgia"/>
                <a:cs typeface="Georgia"/>
                <a:sym typeface="Georgia"/>
              </a:rPr>
              <a:t>Design foundations</a:t>
            </a:r>
            <a:endParaRPr b="1" i="0" sz="14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Enable public servants to use digital information and communication platforms to find, evaluate, create, and communicate clear information. </a:t>
            </a:r>
            <a:endParaRPr b="0" i="0" sz="1400" u="none" cap="none" strike="noStrike">
              <a:solidFill>
                <a:schemeClr val="accent2"/>
              </a:solidFill>
              <a:latin typeface="Georgia"/>
              <a:ea typeface="Georgia"/>
              <a:cs typeface="Georgia"/>
              <a:sym typeface="Georgia"/>
            </a:endParaRPr>
          </a:p>
        </p:txBody>
      </p:sp>
      <p:sp>
        <p:nvSpPr>
          <p:cNvPr id="509" name="Google Shape;509;p48"/>
          <p:cNvSpPr txBox="1"/>
          <p:nvPr/>
        </p:nvSpPr>
        <p:spPr>
          <a:xfrm>
            <a:off x="554685" y="2735575"/>
            <a:ext cx="3806400" cy="14529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Georgia"/>
                <a:ea typeface="Georgia"/>
                <a:cs typeface="Georgia"/>
                <a:sym typeface="Georgia"/>
              </a:rPr>
              <a:t>Digital literacy</a:t>
            </a:r>
            <a:endParaRPr b="1" i="0" sz="14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Encourage public servants to work in a more iterative and creative approach while basing the design of government products and services on end-users’ needs, wants, and limitations</a:t>
            </a:r>
            <a:endParaRPr b="0" i="0" sz="1400" u="none" cap="none" strike="noStrike">
              <a:solidFill>
                <a:schemeClr val="accent2"/>
              </a:solidFill>
              <a:latin typeface="Georgia"/>
              <a:ea typeface="Georgia"/>
              <a:cs typeface="Georgia"/>
              <a:sym typeface="Georgia"/>
            </a:endParaRPr>
          </a:p>
        </p:txBody>
      </p:sp>
      <p:sp>
        <p:nvSpPr>
          <p:cNvPr id="510" name="Google Shape;510;p48"/>
          <p:cNvSpPr txBox="1"/>
          <p:nvPr/>
        </p:nvSpPr>
        <p:spPr>
          <a:xfrm>
            <a:off x="4609210" y="2735575"/>
            <a:ext cx="3944700" cy="14529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Georgia"/>
                <a:ea typeface="Georgia"/>
                <a:cs typeface="Georgia"/>
                <a:sym typeface="Georgia"/>
              </a:rPr>
              <a:t>Technology and tools</a:t>
            </a:r>
            <a:endParaRPr b="1" i="0" sz="1400" u="none" cap="none" strike="noStrike">
              <a:solidFill>
                <a:schemeClr val="accent2"/>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Foster the use and exploration of technologies to inspire more efficient and innovative ways of working in the public service.</a:t>
            </a:r>
            <a:endParaRPr b="0" i="0" sz="1400" u="none" cap="none" strike="noStrike">
              <a:solidFill>
                <a:schemeClr val="accent2"/>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9"/>
          <p:cNvSpPr txBox="1"/>
          <p:nvPr>
            <p:ph type="title"/>
          </p:nvPr>
        </p:nvSpPr>
        <p:spPr>
          <a:xfrm>
            <a:off x="320908" y="142875"/>
            <a:ext cx="8502300" cy="815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700"/>
              <a:buNone/>
            </a:pPr>
            <a:r>
              <a:rPr lang="en-US"/>
              <a:t>Premium: Sample Design Curriculum</a:t>
            </a:r>
            <a:endParaRPr/>
          </a:p>
        </p:txBody>
      </p:sp>
      <p:sp>
        <p:nvSpPr>
          <p:cNvPr id="517" name="Google Shape;517;p49"/>
          <p:cNvSpPr/>
          <p:nvPr/>
        </p:nvSpPr>
        <p:spPr>
          <a:xfrm>
            <a:off x="320900" y="1003525"/>
            <a:ext cx="2442000" cy="6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9"/>
          <p:cNvSpPr/>
          <p:nvPr/>
        </p:nvSpPr>
        <p:spPr>
          <a:xfrm>
            <a:off x="346675" y="12805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1</a:t>
            </a:r>
            <a:endParaRPr b="0" i="0" sz="1400" u="none" cap="none" strike="noStrike">
              <a:solidFill>
                <a:schemeClr val="accent2"/>
              </a:solidFill>
              <a:latin typeface="Georgia"/>
              <a:ea typeface="Georgia"/>
              <a:cs typeface="Georgia"/>
              <a:sym typeface="Georgia"/>
            </a:endParaRPr>
          </a:p>
        </p:txBody>
      </p:sp>
      <p:sp>
        <p:nvSpPr>
          <p:cNvPr id="519" name="Google Shape;519;p49"/>
          <p:cNvSpPr/>
          <p:nvPr/>
        </p:nvSpPr>
        <p:spPr>
          <a:xfrm>
            <a:off x="346675" y="183605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2</a:t>
            </a:r>
            <a:endParaRPr b="0" i="0" sz="1400" u="none" cap="none" strike="noStrike">
              <a:solidFill>
                <a:schemeClr val="accent2"/>
              </a:solidFill>
              <a:latin typeface="Georgia"/>
              <a:ea typeface="Georgia"/>
              <a:cs typeface="Georgia"/>
              <a:sym typeface="Georgia"/>
            </a:endParaRPr>
          </a:p>
        </p:txBody>
      </p:sp>
      <p:sp>
        <p:nvSpPr>
          <p:cNvPr id="520" name="Google Shape;520;p49"/>
          <p:cNvSpPr/>
          <p:nvPr/>
        </p:nvSpPr>
        <p:spPr>
          <a:xfrm>
            <a:off x="346675" y="239152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3</a:t>
            </a:r>
            <a:endParaRPr b="0" i="0" sz="1400" u="none" cap="none" strike="noStrike">
              <a:solidFill>
                <a:schemeClr val="accent2"/>
              </a:solidFill>
              <a:latin typeface="Georgia"/>
              <a:ea typeface="Georgia"/>
              <a:cs typeface="Georgia"/>
              <a:sym typeface="Georgia"/>
            </a:endParaRPr>
          </a:p>
        </p:txBody>
      </p:sp>
      <p:sp>
        <p:nvSpPr>
          <p:cNvPr id="521" name="Google Shape;521;p49"/>
          <p:cNvSpPr/>
          <p:nvPr/>
        </p:nvSpPr>
        <p:spPr>
          <a:xfrm>
            <a:off x="346675" y="294700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4</a:t>
            </a:r>
            <a:endParaRPr b="0" i="0" sz="1400" u="none" cap="none" strike="noStrike">
              <a:solidFill>
                <a:schemeClr val="accent2"/>
              </a:solidFill>
              <a:latin typeface="Georgia"/>
              <a:ea typeface="Georgia"/>
              <a:cs typeface="Georgia"/>
              <a:sym typeface="Georgia"/>
            </a:endParaRPr>
          </a:p>
        </p:txBody>
      </p:sp>
      <p:sp>
        <p:nvSpPr>
          <p:cNvPr id="522" name="Google Shape;522;p49"/>
          <p:cNvSpPr/>
          <p:nvPr/>
        </p:nvSpPr>
        <p:spPr>
          <a:xfrm>
            <a:off x="346675" y="3484763"/>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5</a:t>
            </a:r>
            <a:endParaRPr b="0" i="0" sz="1400" u="none" cap="none" strike="noStrike">
              <a:solidFill>
                <a:schemeClr val="accent2"/>
              </a:solidFill>
              <a:latin typeface="Georgia"/>
              <a:ea typeface="Georgia"/>
              <a:cs typeface="Georgia"/>
              <a:sym typeface="Georgia"/>
            </a:endParaRPr>
          </a:p>
        </p:txBody>
      </p:sp>
      <p:sp>
        <p:nvSpPr>
          <p:cNvPr id="523" name="Google Shape;523;p49"/>
          <p:cNvSpPr/>
          <p:nvPr/>
        </p:nvSpPr>
        <p:spPr>
          <a:xfrm>
            <a:off x="4814950" y="12805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6</a:t>
            </a:r>
            <a:endParaRPr b="0" i="0" sz="1400" u="none" cap="none" strike="noStrike">
              <a:solidFill>
                <a:schemeClr val="accent2"/>
              </a:solidFill>
              <a:latin typeface="Georgia"/>
              <a:ea typeface="Georgia"/>
              <a:cs typeface="Georgia"/>
              <a:sym typeface="Georgia"/>
            </a:endParaRPr>
          </a:p>
        </p:txBody>
      </p:sp>
      <p:sp>
        <p:nvSpPr>
          <p:cNvPr id="524" name="Google Shape;524;p49"/>
          <p:cNvSpPr/>
          <p:nvPr/>
        </p:nvSpPr>
        <p:spPr>
          <a:xfrm>
            <a:off x="4814950" y="188210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7</a:t>
            </a:r>
            <a:endParaRPr b="0" i="0" sz="1400" u="none" cap="none" strike="noStrike">
              <a:solidFill>
                <a:schemeClr val="accent2"/>
              </a:solidFill>
              <a:latin typeface="Georgia"/>
              <a:ea typeface="Georgia"/>
              <a:cs typeface="Georgia"/>
              <a:sym typeface="Georgia"/>
            </a:endParaRPr>
          </a:p>
        </p:txBody>
      </p:sp>
      <p:sp>
        <p:nvSpPr>
          <p:cNvPr id="525" name="Google Shape;525;p49"/>
          <p:cNvSpPr/>
          <p:nvPr/>
        </p:nvSpPr>
        <p:spPr>
          <a:xfrm>
            <a:off x="4814950" y="24375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8</a:t>
            </a:r>
            <a:endParaRPr b="0" i="0" sz="1400" u="none" cap="none" strike="noStrike">
              <a:solidFill>
                <a:schemeClr val="accent2"/>
              </a:solidFill>
              <a:latin typeface="Georgia"/>
              <a:ea typeface="Georgia"/>
              <a:cs typeface="Georgia"/>
              <a:sym typeface="Georgia"/>
            </a:endParaRPr>
          </a:p>
        </p:txBody>
      </p:sp>
      <p:sp>
        <p:nvSpPr>
          <p:cNvPr id="526" name="Google Shape;526;p49"/>
          <p:cNvSpPr/>
          <p:nvPr/>
        </p:nvSpPr>
        <p:spPr>
          <a:xfrm>
            <a:off x="4814950" y="299305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9</a:t>
            </a:r>
            <a:endParaRPr b="0" i="0" sz="1400" u="none" cap="none" strike="noStrike">
              <a:solidFill>
                <a:schemeClr val="accent2"/>
              </a:solidFill>
              <a:latin typeface="Georgia"/>
              <a:ea typeface="Georgia"/>
              <a:cs typeface="Georgia"/>
              <a:sym typeface="Georgia"/>
            </a:endParaRPr>
          </a:p>
        </p:txBody>
      </p:sp>
      <p:sp>
        <p:nvSpPr>
          <p:cNvPr id="527" name="Google Shape;527;p49"/>
          <p:cNvSpPr txBox="1"/>
          <p:nvPr/>
        </p:nvSpPr>
        <p:spPr>
          <a:xfrm>
            <a:off x="728575" y="1234525"/>
            <a:ext cx="29715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Design thinking</a:t>
            </a:r>
            <a:endParaRPr b="0" i="0" sz="1400" u="none" cap="none" strike="noStrike">
              <a:solidFill>
                <a:srgbClr val="000000"/>
              </a:solidFill>
              <a:latin typeface="Arial"/>
              <a:ea typeface="Arial"/>
              <a:cs typeface="Arial"/>
              <a:sym typeface="Arial"/>
            </a:endParaRPr>
          </a:p>
        </p:txBody>
      </p:sp>
      <p:sp>
        <p:nvSpPr>
          <p:cNvPr id="528" name="Google Shape;528;p49"/>
          <p:cNvSpPr txBox="1"/>
          <p:nvPr/>
        </p:nvSpPr>
        <p:spPr>
          <a:xfrm>
            <a:off x="728575" y="1795338"/>
            <a:ext cx="33606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Design research</a:t>
            </a:r>
            <a:endParaRPr b="0" i="0" sz="1400" u="none" cap="none" strike="noStrike">
              <a:solidFill>
                <a:schemeClr val="dk1"/>
              </a:solidFill>
              <a:latin typeface="Arial"/>
              <a:ea typeface="Arial"/>
              <a:cs typeface="Arial"/>
              <a:sym typeface="Arial"/>
            </a:endParaRPr>
          </a:p>
        </p:txBody>
      </p:sp>
      <p:sp>
        <p:nvSpPr>
          <p:cNvPr id="529" name="Google Shape;529;p49"/>
          <p:cNvSpPr txBox="1"/>
          <p:nvPr/>
        </p:nvSpPr>
        <p:spPr>
          <a:xfrm>
            <a:off x="728575" y="2345475"/>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Content design</a:t>
            </a:r>
            <a:endParaRPr b="0" i="0" sz="1400" u="none" cap="none" strike="noStrike">
              <a:solidFill>
                <a:schemeClr val="dk1"/>
              </a:solidFill>
              <a:latin typeface="Arial"/>
              <a:ea typeface="Arial"/>
              <a:cs typeface="Arial"/>
              <a:sym typeface="Arial"/>
            </a:endParaRPr>
          </a:p>
        </p:txBody>
      </p:sp>
      <p:sp>
        <p:nvSpPr>
          <p:cNvPr id="530" name="Google Shape;530;p49"/>
          <p:cNvSpPr txBox="1"/>
          <p:nvPr/>
        </p:nvSpPr>
        <p:spPr>
          <a:xfrm>
            <a:off x="728575" y="2900950"/>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Information architecture</a:t>
            </a:r>
            <a:endParaRPr b="0" i="0" sz="1400" u="none" cap="none" strike="noStrike">
              <a:solidFill>
                <a:schemeClr val="dk1"/>
              </a:solidFill>
              <a:latin typeface="Arial"/>
              <a:ea typeface="Arial"/>
              <a:cs typeface="Arial"/>
              <a:sym typeface="Arial"/>
            </a:endParaRPr>
          </a:p>
        </p:txBody>
      </p:sp>
      <p:sp>
        <p:nvSpPr>
          <p:cNvPr id="531" name="Google Shape;531;p49"/>
          <p:cNvSpPr txBox="1"/>
          <p:nvPr/>
        </p:nvSpPr>
        <p:spPr>
          <a:xfrm>
            <a:off x="728575" y="3456413"/>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Service design</a:t>
            </a:r>
            <a:endParaRPr b="0" i="0" sz="1400" u="none" cap="none" strike="noStrike">
              <a:solidFill>
                <a:schemeClr val="dk1"/>
              </a:solidFill>
              <a:latin typeface="Arial"/>
              <a:ea typeface="Arial"/>
              <a:cs typeface="Arial"/>
              <a:sym typeface="Arial"/>
            </a:endParaRPr>
          </a:p>
        </p:txBody>
      </p:sp>
      <p:sp>
        <p:nvSpPr>
          <p:cNvPr id="532" name="Google Shape;532;p49"/>
          <p:cNvSpPr txBox="1"/>
          <p:nvPr/>
        </p:nvSpPr>
        <p:spPr>
          <a:xfrm>
            <a:off x="5196850" y="1234525"/>
            <a:ext cx="39120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User interface</a:t>
            </a:r>
            <a:endParaRPr b="0" i="0" sz="1400" u="none" cap="none" strike="noStrike">
              <a:solidFill>
                <a:schemeClr val="dk1"/>
              </a:solidFill>
              <a:latin typeface="Arial"/>
              <a:ea typeface="Arial"/>
              <a:cs typeface="Arial"/>
              <a:sym typeface="Arial"/>
            </a:endParaRPr>
          </a:p>
        </p:txBody>
      </p:sp>
      <p:sp>
        <p:nvSpPr>
          <p:cNvPr id="533" name="Google Shape;533;p49"/>
          <p:cNvSpPr txBox="1"/>
          <p:nvPr/>
        </p:nvSpPr>
        <p:spPr>
          <a:xfrm>
            <a:off x="5278500" y="1836050"/>
            <a:ext cx="3696300" cy="6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Interaction design</a:t>
            </a:r>
            <a:endParaRPr b="0" i="0" sz="1400" u="none" cap="none" strike="noStrike">
              <a:solidFill>
                <a:schemeClr val="dk1"/>
              </a:solidFill>
              <a:latin typeface="Arial"/>
              <a:ea typeface="Arial"/>
              <a:cs typeface="Arial"/>
              <a:sym typeface="Arial"/>
            </a:endParaRPr>
          </a:p>
        </p:txBody>
      </p:sp>
      <p:sp>
        <p:nvSpPr>
          <p:cNvPr id="534" name="Google Shape;534;p49"/>
          <p:cNvSpPr txBox="1"/>
          <p:nvPr/>
        </p:nvSpPr>
        <p:spPr>
          <a:xfrm>
            <a:off x="5278500" y="2435025"/>
            <a:ext cx="38655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Data visualization</a:t>
            </a:r>
            <a:endParaRPr b="0" i="0" sz="1400" u="none" cap="none" strike="noStrike">
              <a:solidFill>
                <a:schemeClr val="dk1"/>
              </a:solidFill>
              <a:latin typeface="Arial"/>
              <a:ea typeface="Arial"/>
              <a:cs typeface="Arial"/>
              <a:sym typeface="Arial"/>
            </a:endParaRPr>
          </a:p>
        </p:txBody>
      </p:sp>
      <p:sp>
        <p:nvSpPr>
          <p:cNvPr id="535" name="Google Shape;535;p49"/>
          <p:cNvSpPr txBox="1"/>
          <p:nvPr/>
        </p:nvSpPr>
        <p:spPr>
          <a:xfrm>
            <a:off x="5278500" y="2993038"/>
            <a:ext cx="31905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Usability testing</a:t>
            </a:r>
            <a:endParaRPr b="0" i="0" sz="1400" u="none" cap="none" strike="noStrike">
              <a:solidFill>
                <a:schemeClr val="dk1"/>
              </a:solidFill>
              <a:latin typeface="Arial"/>
              <a:ea typeface="Arial"/>
              <a:cs typeface="Arial"/>
              <a:sym typeface="Arial"/>
            </a:endParaRPr>
          </a:p>
        </p:txBody>
      </p:sp>
      <p:sp>
        <p:nvSpPr>
          <p:cNvPr id="536" name="Google Shape;536;p49"/>
          <p:cNvSpPr/>
          <p:nvPr/>
        </p:nvSpPr>
        <p:spPr>
          <a:xfrm>
            <a:off x="4814950" y="354852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Georgia"/>
              <a:ea typeface="Georgia"/>
              <a:cs typeface="Georgia"/>
              <a:sym typeface="Georgia"/>
            </a:endParaRPr>
          </a:p>
        </p:txBody>
      </p:sp>
      <p:sp>
        <p:nvSpPr>
          <p:cNvPr id="537" name="Google Shape;537;p49"/>
          <p:cNvSpPr txBox="1"/>
          <p:nvPr/>
        </p:nvSpPr>
        <p:spPr>
          <a:xfrm>
            <a:off x="4814950" y="3548525"/>
            <a:ext cx="3819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Georgia"/>
                <a:ea typeface="Georgia"/>
                <a:cs typeface="Georgia"/>
                <a:sym typeface="Georgia"/>
              </a:rPr>
              <a:t>10</a:t>
            </a:r>
            <a:endParaRPr b="0" i="0" sz="1200" u="none" cap="none" strike="noStrike">
              <a:solidFill>
                <a:srgbClr val="000000"/>
              </a:solidFill>
              <a:latin typeface="Georgia"/>
              <a:ea typeface="Georgia"/>
              <a:cs typeface="Georgia"/>
              <a:sym typeface="Georgia"/>
            </a:endParaRPr>
          </a:p>
        </p:txBody>
      </p:sp>
      <p:sp>
        <p:nvSpPr>
          <p:cNvPr id="538" name="Google Shape;538;p49"/>
          <p:cNvSpPr txBox="1"/>
          <p:nvPr/>
        </p:nvSpPr>
        <p:spPr>
          <a:xfrm>
            <a:off x="5278500" y="3502475"/>
            <a:ext cx="3438000" cy="8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Prototyping</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50"/>
          <p:cNvSpPr txBox="1"/>
          <p:nvPr/>
        </p:nvSpPr>
        <p:spPr>
          <a:xfrm>
            <a:off x="327073" y="73855"/>
            <a:ext cx="6984600" cy="531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3000"/>
              <a:buFont typeface="Arial"/>
              <a:buNone/>
            </a:pPr>
            <a:r>
              <a:rPr lang="en-US" sz="3000">
                <a:solidFill>
                  <a:srgbClr val="4E5B73"/>
                </a:solidFill>
                <a:latin typeface="Georgia"/>
                <a:ea typeface="Georgia"/>
                <a:cs typeface="Georgia"/>
                <a:sym typeface="Georgia"/>
              </a:rPr>
              <a:t>Who’s working with AI in the GC</a:t>
            </a:r>
            <a:endParaRPr sz="2200">
              <a:solidFill>
                <a:srgbClr val="4E5B73"/>
              </a:solidFill>
              <a:latin typeface="Georgia"/>
              <a:ea typeface="Georgia"/>
              <a:cs typeface="Georgia"/>
              <a:sym typeface="Georgia"/>
            </a:endParaRPr>
          </a:p>
          <a:p>
            <a:pPr indent="0" lvl="0" marL="0" marR="0" rtl="0" algn="l">
              <a:spcBef>
                <a:spcPts val="0"/>
              </a:spcBef>
              <a:spcAft>
                <a:spcPts val="0"/>
              </a:spcAft>
              <a:buNone/>
            </a:pPr>
            <a:r>
              <a:t/>
            </a:r>
            <a:endParaRPr sz="3000">
              <a:solidFill>
                <a:srgbClr val="3F3F3F"/>
              </a:solidFill>
            </a:endParaRPr>
          </a:p>
        </p:txBody>
      </p:sp>
      <p:sp>
        <p:nvSpPr>
          <p:cNvPr descr="blank talk dialog speech discussion chat conversation bubbles communication " id="545" name="Google Shape;545;p50"/>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546" name="Google Shape;546;p50"/>
          <p:cNvPicPr preferRelativeResize="0"/>
          <p:nvPr/>
        </p:nvPicPr>
        <p:blipFill rotWithShape="1">
          <a:blip r:embed="rId3">
            <a:alphaModFix/>
          </a:blip>
          <a:srcRect b="0" l="0" r="0" t="744"/>
          <a:stretch/>
        </p:blipFill>
        <p:spPr>
          <a:xfrm>
            <a:off x="327073" y="775481"/>
            <a:ext cx="8690318" cy="4368020"/>
          </a:xfrm>
          <a:prstGeom prst="rect">
            <a:avLst/>
          </a:prstGeom>
          <a:noFill/>
          <a:ln>
            <a:noFill/>
          </a:ln>
        </p:spPr>
      </p:pic>
      <p:sp>
        <p:nvSpPr>
          <p:cNvPr id="547" name="Google Shape;547;p50"/>
          <p:cNvSpPr/>
          <p:nvPr/>
        </p:nvSpPr>
        <p:spPr>
          <a:xfrm>
            <a:off x="345275" y="536750"/>
            <a:ext cx="2319000" cy="68100"/>
          </a:xfrm>
          <a:prstGeom prst="rect">
            <a:avLst/>
          </a:prstGeom>
          <a:solidFill>
            <a:srgbClr val="DA7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pic>
        <p:nvPicPr>
          <p:cNvPr id="553" name="Google Shape;553;p51"/>
          <p:cNvPicPr preferRelativeResize="0"/>
          <p:nvPr/>
        </p:nvPicPr>
        <p:blipFill rotWithShape="1">
          <a:blip r:embed="rId3">
            <a:alphaModFix/>
          </a:blip>
          <a:srcRect b="0" l="0" r="0" t="0"/>
          <a:stretch/>
        </p:blipFill>
        <p:spPr>
          <a:xfrm>
            <a:off x="269044" y="1173919"/>
            <a:ext cx="8816924" cy="3517308"/>
          </a:xfrm>
          <a:prstGeom prst="rect">
            <a:avLst/>
          </a:prstGeom>
          <a:noFill/>
          <a:ln>
            <a:noFill/>
          </a:ln>
        </p:spPr>
      </p:pic>
      <p:sp>
        <p:nvSpPr>
          <p:cNvPr id="554" name="Google Shape;554;p51"/>
          <p:cNvSpPr/>
          <p:nvPr/>
        </p:nvSpPr>
        <p:spPr>
          <a:xfrm>
            <a:off x="153925" y="2440850"/>
            <a:ext cx="8931900" cy="214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rot="5400000">
            <a:off x="1510724" y="-586078"/>
            <a:ext cx="34200" cy="2259300"/>
          </a:xfrm>
          <a:prstGeom prst="rect">
            <a:avLst/>
          </a:prstGeom>
          <a:solidFill>
            <a:srgbClr val="2A80B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blank talk dialog speech discussion chat conversation bubbles communication " id="556" name="Google Shape;556;p51"/>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7" name="Google Shape;557;p51"/>
          <p:cNvSpPr txBox="1"/>
          <p:nvPr/>
        </p:nvSpPr>
        <p:spPr>
          <a:xfrm>
            <a:off x="418514" y="4691227"/>
            <a:ext cx="8667300" cy="554100"/>
          </a:xfrm>
          <a:prstGeom prst="rect">
            <a:avLst/>
          </a:prstGeom>
          <a:noFill/>
          <a:ln>
            <a:noFill/>
          </a:ln>
        </p:spPr>
        <p:txBody>
          <a:bodyPr anchorCtr="0" anchor="t" bIns="34275" lIns="68575" spcFirstLastPara="1" rIns="68575" wrap="square" tIns="34275">
            <a:noAutofit/>
          </a:bodyPr>
          <a:lstStyle/>
          <a:p>
            <a:pPr indent="-190500" lvl="0" marL="254000" marR="0" rtl="0" algn="r">
              <a:spcBef>
                <a:spcPts val="0"/>
              </a:spcBef>
              <a:spcAft>
                <a:spcPts val="0"/>
              </a:spcAft>
              <a:buClr>
                <a:schemeClr val="dk1"/>
              </a:buClr>
              <a:buSzPts val="1100"/>
              <a:buFont typeface="Calibri"/>
              <a:buNone/>
            </a:pPr>
            <a:r>
              <a:t/>
            </a:r>
            <a:endParaRPr sz="1100">
              <a:solidFill>
                <a:schemeClr val="dk1"/>
              </a:solidFill>
              <a:latin typeface="Quattrocento Sans"/>
              <a:ea typeface="Quattrocento Sans"/>
              <a:cs typeface="Quattrocento Sans"/>
              <a:sym typeface="Quattrocento Sans"/>
            </a:endParaRPr>
          </a:p>
          <a:p>
            <a:pPr indent="0" lvl="0" marL="0" marR="0" rtl="0" algn="r">
              <a:spcBef>
                <a:spcPts val="0"/>
              </a:spcBef>
              <a:spcAft>
                <a:spcPts val="0"/>
              </a:spcAft>
              <a:buNone/>
            </a:pPr>
            <a:r>
              <a:rPr i="1" lang="en-US" sz="1100">
                <a:solidFill>
                  <a:schemeClr val="dk1"/>
                </a:solidFill>
                <a:latin typeface="Georgia"/>
                <a:ea typeface="Georgia"/>
                <a:cs typeface="Georgia"/>
                <a:sym typeface="Georgia"/>
              </a:rPr>
              <a:t>*This slide and last: the work of Mathieu Audet, which can be found on GCcollab through the GC Entrepreneurs group</a:t>
            </a:r>
            <a:endParaRPr sz="1100">
              <a:latin typeface="Georgia"/>
              <a:ea typeface="Georgia"/>
              <a:cs typeface="Georgia"/>
              <a:sym typeface="Georgia"/>
            </a:endParaRPr>
          </a:p>
          <a:p>
            <a:pPr indent="0" lvl="0" marL="0" marR="0" rtl="0" algn="r">
              <a:spcBef>
                <a:spcPts val="0"/>
              </a:spcBef>
              <a:spcAft>
                <a:spcPts val="0"/>
              </a:spcAft>
              <a:buNone/>
            </a:pPr>
            <a:r>
              <a:t/>
            </a:r>
            <a:endParaRPr sz="1100">
              <a:solidFill>
                <a:schemeClr val="dk1"/>
              </a:solidFill>
              <a:latin typeface="Calibri"/>
              <a:ea typeface="Calibri"/>
              <a:cs typeface="Calibri"/>
              <a:sym typeface="Calibri"/>
            </a:endParaRPr>
          </a:p>
        </p:txBody>
      </p:sp>
      <p:sp>
        <p:nvSpPr>
          <p:cNvPr id="558" name="Google Shape;558;p51"/>
          <p:cNvSpPr txBox="1"/>
          <p:nvPr/>
        </p:nvSpPr>
        <p:spPr>
          <a:xfrm>
            <a:off x="345275" y="0"/>
            <a:ext cx="5268000" cy="531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SzPts val="3000"/>
              <a:buNone/>
            </a:pPr>
            <a:r>
              <a:rPr lang="en-US" sz="3000">
                <a:solidFill>
                  <a:srgbClr val="4E5B73"/>
                </a:solidFill>
                <a:latin typeface="Georgia"/>
                <a:ea typeface="Georgia"/>
                <a:cs typeface="Georgia"/>
                <a:sym typeface="Georgia"/>
              </a:rPr>
              <a:t>AI capacity building in the GC</a:t>
            </a:r>
            <a:endParaRPr sz="2200">
              <a:solidFill>
                <a:srgbClr val="4E5B73"/>
              </a:solidFill>
              <a:latin typeface="Georgia"/>
              <a:ea typeface="Georgia"/>
              <a:cs typeface="Georgia"/>
              <a:sym typeface="Georgia"/>
            </a:endParaRPr>
          </a:p>
          <a:p>
            <a:pPr indent="0" lvl="0" marL="0" marR="0" rtl="0" algn="l">
              <a:spcBef>
                <a:spcPts val="0"/>
              </a:spcBef>
              <a:spcAft>
                <a:spcPts val="0"/>
              </a:spcAft>
              <a:buNone/>
            </a:pPr>
            <a:r>
              <a:t/>
            </a:r>
            <a:endParaRPr sz="3000">
              <a:solidFill>
                <a:srgbClr val="3F3F3F"/>
              </a:solidFill>
            </a:endParaRPr>
          </a:p>
        </p:txBody>
      </p:sp>
      <p:sp>
        <p:nvSpPr>
          <p:cNvPr id="559" name="Google Shape;559;p51"/>
          <p:cNvSpPr/>
          <p:nvPr/>
        </p:nvSpPr>
        <p:spPr>
          <a:xfrm>
            <a:off x="368325" y="509513"/>
            <a:ext cx="2319000" cy="68100"/>
          </a:xfrm>
          <a:prstGeom prst="rect">
            <a:avLst/>
          </a:prstGeom>
          <a:solidFill>
            <a:srgbClr val="DA7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1"/>
          <p:cNvSpPr txBox="1"/>
          <p:nvPr/>
        </p:nvSpPr>
        <p:spPr>
          <a:xfrm>
            <a:off x="3915925" y="3010700"/>
            <a:ext cx="23190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Georgia"/>
                <a:ea typeface="Georgia"/>
                <a:cs typeface="Georgia"/>
                <a:sym typeface="Georgia"/>
              </a:rPr>
              <a:t>Learning AI is done with free online resources</a:t>
            </a:r>
            <a:endParaRPr sz="1800">
              <a:latin typeface="Georgia"/>
              <a:ea typeface="Georgia"/>
              <a:cs typeface="Georgia"/>
              <a:sym typeface="Georgia"/>
            </a:endParaRPr>
          </a:p>
        </p:txBody>
      </p:sp>
      <p:sp>
        <p:nvSpPr>
          <p:cNvPr id="561" name="Google Shape;561;p51"/>
          <p:cNvSpPr txBox="1"/>
          <p:nvPr/>
        </p:nvSpPr>
        <p:spPr>
          <a:xfrm>
            <a:off x="700675" y="2664025"/>
            <a:ext cx="2564100" cy="17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Georgia"/>
                <a:ea typeface="Georgia"/>
                <a:cs typeface="Georgia"/>
                <a:sym typeface="Georgia"/>
              </a:rPr>
              <a:t>AI capacity is emerging across organizations thanks to staff acquiring these skills during their personal time</a:t>
            </a:r>
            <a:endParaRPr sz="1800">
              <a:latin typeface="Georgia"/>
              <a:ea typeface="Georgia"/>
              <a:cs typeface="Georgia"/>
              <a:sym typeface="Georgia"/>
            </a:endParaRPr>
          </a:p>
        </p:txBody>
      </p:sp>
      <p:sp>
        <p:nvSpPr>
          <p:cNvPr id="562" name="Google Shape;562;p51"/>
          <p:cNvSpPr txBox="1"/>
          <p:nvPr/>
        </p:nvSpPr>
        <p:spPr>
          <a:xfrm>
            <a:off x="7053300" y="2722425"/>
            <a:ext cx="20907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Georgia"/>
                <a:ea typeface="Georgia"/>
                <a:cs typeface="Georgia"/>
                <a:sym typeface="Georgia"/>
              </a:rPr>
              <a:t>Developing AI solutions is done freely available on open source software</a:t>
            </a:r>
            <a:endParaRPr sz="1800">
              <a:latin typeface="Georgia"/>
              <a:ea typeface="Georgia"/>
              <a:cs typeface="Georgia"/>
              <a:sym typeface="Georgia"/>
            </a:endParaRPr>
          </a:p>
        </p:txBody>
      </p:sp>
      <p:sp>
        <p:nvSpPr>
          <p:cNvPr id="563" name="Google Shape;563;p51"/>
          <p:cNvSpPr/>
          <p:nvPr/>
        </p:nvSpPr>
        <p:spPr>
          <a:xfrm>
            <a:off x="700675" y="1162675"/>
            <a:ext cx="7730700" cy="139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51"/>
          <p:cNvPicPr preferRelativeResize="0"/>
          <p:nvPr/>
        </p:nvPicPr>
        <p:blipFill>
          <a:blip r:embed="rId4">
            <a:alphaModFix/>
          </a:blip>
          <a:stretch>
            <a:fillRect/>
          </a:stretch>
        </p:blipFill>
        <p:spPr>
          <a:xfrm>
            <a:off x="541725" y="1162663"/>
            <a:ext cx="7953952" cy="1559761"/>
          </a:xfrm>
          <a:prstGeom prst="rect">
            <a:avLst/>
          </a:prstGeom>
          <a:noFill/>
          <a:ln>
            <a:noFill/>
          </a:ln>
        </p:spPr>
      </p:pic>
      <p:sp>
        <p:nvSpPr>
          <p:cNvPr id="565" name="Google Shape;565;p51"/>
          <p:cNvSpPr/>
          <p:nvPr/>
        </p:nvSpPr>
        <p:spPr>
          <a:xfrm flipH="1" rot="5400000">
            <a:off x="6397225" y="3499550"/>
            <a:ext cx="1008600" cy="30900"/>
          </a:xfrm>
          <a:prstGeom prst="rect">
            <a:avLst/>
          </a:prstGeom>
          <a:solidFill>
            <a:srgbClr val="DA7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1"/>
          <p:cNvSpPr/>
          <p:nvPr/>
        </p:nvSpPr>
        <p:spPr>
          <a:xfrm flipH="1" rot="5400000">
            <a:off x="3225050" y="3518725"/>
            <a:ext cx="1008600" cy="30900"/>
          </a:xfrm>
          <a:prstGeom prst="rect">
            <a:avLst/>
          </a:prstGeom>
          <a:solidFill>
            <a:srgbClr val="DA7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1"/>
          <p:cNvSpPr/>
          <p:nvPr/>
        </p:nvSpPr>
        <p:spPr>
          <a:xfrm flipH="1" rot="5400000">
            <a:off x="21975" y="3518725"/>
            <a:ext cx="1008600" cy="30900"/>
          </a:xfrm>
          <a:prstGeom prst="rect">
            <a:avLst/>
          </a:prstGeom>
          <a:solidFill>
            <a:srgbClr val="DA7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20908" y="142875"/>
            <a:ext cx="8502300" cy="815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700"/>
              <a:buNone/>
            </a:pPr>
            <a:r>
              <a:t/>
            </a:r>
            <a:endParaRPr/>
          </a:p>
        </p:txBody>
      </p:sp>
      <p:sp>
        <p:nvSpPr>
          <p:cNvPr id="152" name="Google Shape;152;p29"/>
          <p:cNvSpPr txBox="1"/>
          <p:nvPr>
            <p:ph idx="1" type="body"/>
          </p:nvPr>
        </p:nvSpPr>
        <p:spPr>
          <a:xfrm>
            <a:off x="320040" y="1200152"/>
            <a:ext cx="8503800" cy="3186600"/>
          </a:xfrm>
          <a:prstGeom prst="rect">
            <a:avLst/>
          </a:prstGeom>
          <a:noFill/>
          <a:ln>
            <a:noFill/>
          </a:ln>
        </p:spPr>
        <p:txBody>
          <a:bodyPr anchorCtr="0" anchor="t" bIns="0" lIns="0" spcFirstLastPara="1" rIns="0" wrap="square" tIns="0">
            <a:noAutofit/>
          </a:bodyPr>
          <a:lstStyle/>
          <a:p>
            <a:pPr indent="-228600" lvl="0" marL="457200" rtl="0" algn="l">
              <a:lnSpc>
                <a:spcPct val="100000"/>
              </a:lnSpc>
              <a:spcBef>
                <a:spcPts val="0"/>
              </a:spcBef>
              <a:spcAft>
                <a:spcPts val="0"/>
              </a:spcAft>
              <a:buClr>
                <a:schemeClr val="dk1"/>
              </a:buClr>
              <a:buSzPts val="700"/>
              <a:buNone/>
            </a:pPr>
            <a:r>
              <a:t/>
            </a:r>
            <a:endParaRPr/>
          </a:p>
        </p:txBody>
      </p:sp>
      <p:pic>
        <p:nvPicPr>
          <p:cNvPr id="153" name="Google Shape;153;p29"/>
          <p:cNvPicPr preferRelativeResize="0"/>
          <p:nvPr/>
        </p:nvPicPr>
        <p:blipFill rotWithShape="1">
          <a:blip r:embed="rId3">
            <a:alphaModFix/>
          </a:blip>
          <a:srcRect b="0" l="0" r="0" t="0"/>
          <a:stretch/>
        </p:blipFill>
        <p:spPr>
          <a:xfrm>
            <a:off x="3035"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20908" y="142875"/>
            <a:ext cx="8502300" cy="815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700"/>
              <a:buNone/>
            </a:pPr>
            <a:r>
              <a:rPr lang="en-US">
                <a:solidFill>
                  <a:srgbClr val="4E5B73"/>
                </a:solidFill>
              </a:rPr>
              <a:t>Leadership based on ten digital standards</a:t>
            </a:r>
            <a:endParaRPr>
              <a:solidFill>
                <a:srgbClr val="4E5B73"/>
              </a:solidFill>
            </a:endParaRPr>
          </a:p>
        </p:txBody>
      </p:sp>
      <p:sp>
        <p:nvSpPr>
          <p:cNvPr id="160" name="Google Shape;160;p30"/>
          <p:cNvSpPr/>
          <p:nvPr/>
        </p:nvSpPr>
        <p:spPr>
          <a:xfrm>
            <a:off x="320900" y="1003525"/>
            <a:ext cx="2442000" cy="6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0"/>
          <p:cNvSpPr/>
          <p:nvPr/>
        </p:nvSpPr>
        <p:spPr>
          <a:xfrm>
            <a:off x="346675" y="140792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1</a:t>
            </a:r>
            <a:endParaRPr b="0" i="0" sz="1400" u="none" cap="none" strike="noStrike">
              <a:solidFill>
                <a:schemeClr val="accent2"/>
              </a:solidFill>
              <a:latin typeface="Georgia"/>
              <a:ea typeface="Georgia"/>
              <a:cs typeface="Georgia"/>
              <a:sym typeface="Georgia"/>
            </a:endParaRPr>
          </a:p>
        </p:txBody>
      </p:sp>
      <p:sp>
        <p:nvSpPr>
          <p:cNvPr id="162" name="Google Shape;162;p30"/>
          <p:cNvSpPr/>
          <p:nvPr/>
        </p:nvSpPr>
        <p:spPr>
          <a:xfrm>
            <a:off x="346675" y="196340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2</a:t>
            </a:r>
            <a:endParaRPr b="0" i="0" sz="1400" u="none" cap="none" strike="noStrike">
              <a:solidFill>
                <a:schemeClr val="accent2"/>
              </a:solidFill>
              <a:latin typeface="Georgia"/>
              <a:ea typeface="Georgia"/>
              <a:cs typeface="Georgia"/>
              <a:sym typeface="Georgia"/>
            </a:endParaRPr>
          </a:p>
        </p:txBody>
      </p:sp>
      <p:sp>
        <p:nvSpPr>
          <p:cNvPr id="163" name="Google Shape;163;p30"/>
          <p:cNvSpPr/>
          <p:nvPr/>
        </p:nvSpPr>
        <p:spPr>
          <a:xfrm>
            <a:off x="346675" y="25188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3</a:t>
            </a:r>
            <a:endParaRPr b="0" i="0" sz="1400" u="none" cap="none" strike="noStrike">
              <a:solidFill>
                <a:schemeClr val="accent2"/>
              </a:solidFill>
              <a:latin typeface="Georgia"/>
              <a:ea typeface="Georgia"/>
              <a:cs typeface="Georgia"/>
              <a:sym typeface="Georgia"/>
            </a:endParaRPr>
          </a:p>
        </p:txBody>
      </p:sp>
      <p:sp>
        <p:nvSpPr>
          <p:cNvPr id="164" name="Google Shape;164;p30"/>
          <p:cNvSpPr/>
          <p:nvPr/>
        </p:nvSpPr>
        <p:spPr>
          <a:xfrm>
            <a:off x="346675" y="307435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4</a:t>
            </a:r>
            <a:endParaRPr b="0" i="0" sz="1400" u="none" cap="none" strike="noStrike">
              <a:solidFill>
                <a:schemeClr val="accent2"/>
              </a:solidFill>
              <a:latin typeface="Georgia"/>
              <a:ea typeface="Georgia"/>
              <a:cs typeface="Georgia"/>
              <a:sym typeface="Georgia"/>
            </a:endParaRPr>
          </a:p>
        </p:txBody>
      </p:sp>
      <p:sp>
        <p:nvSpPr>
          <p:cNvPr id="165" name="Google Shape;165;p30"/>
          <p:cNvSpPr/>
          <p:nvPr/>
        </p:nvSpPr>
        <p:spPr>
          <a:xfrm>
            <a:off x="346675" y="362982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5</a:t>
            </a:r>
            <a:endParaRPr b="0" i="0" sz="1400" u="none" cap="none" strike="noStrike">
              <a:solidFill>
                <a:schemeClr val="accent2"/>
              </a:solidFill>
              <a:latin typeface="Georgia"/>
              <a:ea typeface="Georgia"/>
              <a:cs typeface="Georgia"/>
              <a:sym typeface="Georgia"/>
            </a:endParaRPr>
          </a:p>
        </p:txBody>
      </p:sp>
      <p:sp>
        <p:nvSpPr>
          <p:cNvPr id="166" name="Google Shape;166;p30"/>
          <p:cNvSpPr/>
          <p:nvPr/>
        </p:nvSpPr>
        <p:spPr>
          <a:xfrm>
            <a:off x="4892625" y="140792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6</a:t>
            </a:r>
            <a:endParaRPr b="0" i="0" sz="1400" u="none" cap="none" strike="noStrike">
              <a:solidFill>
                <a:schemeClr val="accent2"/>
              </a:solidFill>
              <a:latin typeface="Georgia"/>
              <a:ea typeface="Georgia"/>
              <a:cs typeface="Georgia"/>
              <a:sym typeface="Georgia"/>
            </a:endParaRPr>
          </a:p>
        </p:txBody>
      </p:sp>
      <p:sp>
        <p:nvSpPr>
          <p:cNvPr id="167" name="Google Shape;167;p30"/>
          <p:cNvSpPr/>
          <p:nvPr/>
        </p:nvSpPr>
        <p:spPr>
          <a:xfrm>
            <a:off x="4892625" y="196340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7</a:t>
            </a:r>
            <a:endParaRPr b="0" i="0" sz="1400" u="none" cap="none" strike="noStrike">
              <a:solidFill>
                <a:schemeClr val="accent2"/>
              </a:solidFill>
              <a:latin typeface="Georgia"/>
              <a:ea typeface="Georgia"/>
              <a:cs typeface="Georgia"/>
              <a:sym typeface="Georgia"/>
            </a:endParaRPr>
          </a:p>
        </p:txBody>
      </p:sp>
      <p:sp>
        <p:nvSpPr>
          <p:cNvPr id="168" name="Google Shape;168;p30"/>
          <p:cNvSpPr/>
          <p:nvPr/>
        </p:nvSpPr>
        <p:spPr>
          <a:xfrm>
            <a:off x="4892625" y="25188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8</a:t>
            </a:r>
            <a:endParaRPr b="0" i="0" sz="1400" u="none" cap="none" strike="noStrike">
              <a:solidFill>
                <a:schemeClr val="accent2"/>
              </a:solidFill>
              <a:latin typeface="Georgia"/>
              <a:ea typeface="Georgia"/>
              <a:cs typeface="Georgia"/>
              <a:sym typeface="Georgia"/>
            </a:endParaRPr>
          </a:p>
        </p:txBody>
      </p:sp>
      <p:sp>
        <p:nvSpPr>
          <p:cNvPr id="169" name="Google Shape;169;p30"/>
          <p:cNvSpPr/>
          <p:nvPr/>
        </p:nvSpPr>
        <p:spPr>
          <a:xfrm>
            <a:off x="4892625" y="307435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9</a:t>
            </a:r>
            <a:endParaRPr b="0" i="0" sz="1400" u="none" cap="none" strike="noStrike">
              <a:solidFill>
                <a:schemeClr val="accent2"/>
              </a:solidFill>
              <a:latin typeface="Georgia"/>
              <a:ea typeface="Georgia"/>
              <a:cs typeface="Georgia"/>
              <a:sym typeface="Georgia"/>
            </a:endParaRPr>
          </a:p>
        </p:txBody>
      </p:sp>
      <p:sp>
        <p:nvSpPr>
          <p:cNvPr id="170" name="Google Shape;170;p30"/>
          <p:cNvSpPr txBox="1"/>
          <p:nvPr/>
        </p:nvSpPr>
        <p:spPr>
          <a:xfrm>
            <a:off x="728575" y="1361875"/>
            <a:ext cx="23985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Design with users</a:t>
            </a:r>
            <a:endParaRPr b="0" i="0" sz="1400" u="none" cap="none" strike="noStrike">
              <a:solidFill>
                <a:srgbClr val="000000"/>
              </a:solidFill>
              <a:latin typeface="Arial"/>
              <a:ea typeface="Arial"/>
              <a:cs typeface="Arial"/>
              <a:sym typeface="Arial"/>
            </a:endParaRPr>
          </a:p>
        </p:txBody>
      </p:sp>
      <p:sp>
        <p:nvSpPr>
          <p:cNvPr id="171" name="Google Shape;171;p30"/>
          <p:cNvSpPr txBox="1"/>
          <p:nvPr/>
        </p:nvSpPr>
        <p:spPr>
          <a:xfrm>
            <a:off x="728575" y="1963400"/>
            <a:ext cx="33606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Iterate and improve frequently</a:t>
            </a:r>
            <a:endParaRPr b="0" i="0" sz="1400" u="none" cap="none" strike="noStrike">
              <a:solidFill>
                <a:schemeClr val="dk1"/>
              </a:solidFill>
              <a:latin typeface="Arial"/>
              <a:ea typeface="Arial"/>
              <a:cs typeface="Arial"/>
              <a:sym typeface="Arial"/>
            </a:endParaRPr>
          </a:p>
        </p:txBody>
      </p:sp>
      <p:sp>
        <p:nvSpPr>
          <p:cNvPr id="172" name="Google Shape;172;p30"/>
          <p:cNvSpPr txBox="1"/>
          <p:nvPr/>
        </p:nvSpPr>
        <p:spPr>
          <a:xfrm>
            <a:off x="728575" y="2472825"/>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Work in the open by default</a:t>
            </a:r>
            <a:endParaRPr b="0" i="0" sz="1400" u="none" cap="none" strike="noStrike">
              <a:solidFill>
                <a:schemeClr val="dk1"/>
              </a:solidFill>
              <a:latin typeface="Arial"/>
              <a:ea typeface="Arial"/>
              <a:cs typeface="Arial"/>
              <a:sym typeface="Arial"/>
            </a:endParaRPr>
          </a:p>
        </p:txBody>
      </p:sp>
      <p:sp>
        <p:nvSpPr>
          <p:cNvPr id="173" name="Google Shape;173;p30"/>
          <p:cNvSpPr txBox="1"/>
          <p:nvPr/>
        </p:nvSpPr>
        <p:spPr>
          <a:xfrm>
            <a:off x="728575" y="3028300"/>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Use open standards and solutions</a:t>
            </a:r>
            <a:endParaRPr b="0" i="0" sz="1400" u="none" cap="none" strike="noStrike">
              <a:solidFill>
                <a:schemeClr val="dk1"/>
              </a:solidFill>
              <a:latin typeface="Arial"/>
              <a:ea typeface="Arial"/>
              <a:cs typeface="Arial"/>
              <a:sym typeface="Arial"/>
            </a:endParaRPr>
          </a:p>
        </p:txBody>
      </p:sp>
      <p:sp>
        <p:nvSpPr>
          <p:cNvPr id="174" name="Google Shape;174;p30"/>
          <p:cNvSpPr txBox="1"/>
          <p:nvPr/>
        </p:nvSpPr>
        <p:spPr>
          <a:xfrm>
            <a:off x="728575" y="3537725"/>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Address security and privacy risks</a:t>
            </a:r>
            <a:endParaRPr b="0" i="0" sz="1400" u="none" cap="none" strike="noStrike">
              <a:solidFill>
                <a:schemeClr val="dk1"/>
              </a:solidFill>
              <a:latin typeface="Arial"/>
              <a:ea typeface="Arial"/>
              <a:cs typeface="Arial"/>
              <a:sym typeface="Arial"/>
            </a:endParaRPr>
          </a:p>
        </p:txBody>
      </p:sp>
      <p:sp>
        <p:nvSpPr>
          <p:cNvPr id="175" name="Google Shape;175;p30"/>
          <p:cNvSpPr txBox="1"/>
          <p:nvPr/>
        </p:nvSpPr>
        <p:spPr>
          <a:xfrm>
            <a:off x="5356175" y="1361875"/>
            <a:ext cx="39120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Build in accessibility from the start</a:t>
            </a:r>
            <a:endParaRPr b="0" i="0" sz="1400" u="none" cap="none" strike="noStrike">
              <a:solidFill>
                <a:schemeClr val="dk1"/>
              </a:solidFill>
              <a:latin typeface="Arial"/>
              <a:ea typeface="Arial"/>
              <a:cs typeface="Arial"/>
              <a:sym typeface="Arial"/>
            </a:endParaRPr>
          </a:p>
        </p:txBody>
      </p:sp>
      <p:sp>
        <p:nvSpPr>
          <p:cNvPr id="176" name="Google Shape;176;p30"/>
          <p:cNvSpPr txBox="1"/>
          <p:nvPr/>
        </p:nvSpPr>
        <p:spPr>
          <a:xfrm>
            <a:off x="5356175" y="1830350"/>
            <a:ext cx="3696300" cy="6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Empower staff to deliver better services</a:t>
            </a:r>
            <a:endParaRPr b="0" i="0" sz="1400" u="none" cap="none" strike="noStrike">
              <a:solidFill>
                <a:schemeClr val="dk1"/>
              </a:solidFill>
              <a:latin typeface="Arial"/>
              <a:ea typeface="Arial"/>
              <a:cs typeface="Arial"/>
              <a:sym typeface="Arial"/>
            </a:endParaRPr>
          </a:p>
        </p:txBody>
      </p:sp>
      <p:sp>
        <p:nvSpPr>
          <p:cNvPr id="177" name="Google Shape;177;p30"/>
          <p:cNvSpPr txBox="1"/>
          <p:nvPr/>
        </p:nvSpPr>
        <p:spPr>
          <a:xfrm>
            <a:off x="5356175" y="2516325"/>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Be good data stewards</a:t>
            </a:r>
            <a:endParaRPr b="0" i="0" sz="1400" u="none" cap="none" strike="noStrike">
              <a:solidFill>
                <a:schemeClr val="dk1"/>
              </a:solidFill>
              <a:latin typeface="Arial"/>
              <a:ea typeface="Arial"/>
              <a:cs typeface="Arial"/>
              <a:sym typeface="Arial"/>
            </a:endParaRPr>
          </a:p>
        </p:txBody>
      </p:sp>
      <p:sp>
        <p:nvSpPr>
          <p:cNvPr id="178" name="Google Shape;178;p30"/>
          <p:cNvSpPr txBox="1"/>
          <p:nvPr/>
        </p:nvSpPr>
        <p:spPr>
          <a:xfrm>
            <a:off x="5356175" y="3028300"/>
            <a:ext cx="24759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Design ethical services</a:t>
            </a:r>
            <a:endParaRPr b="0" i="0" sz="1400" u="none" cap="none" strike="noStrike">
              <a:solidFill>
                <a:schemeClr val="dk1"/>
              </a:solidFill>
              <a:latin typeface="Arial"/>
              <a:ea typeface="Arial"/>
              <a:cs typeface="Arial"/>
              <a:sym typeface="Arial"/>
            </a:endParaRPr>
          </a:p>
        </p:txBody>
      </p:sp>
      <p:sp>
        <p:nvSpPr>
          <p:cNvPr id="179" name="Google Shape;179;p30"/>
          <p:cNvSpPr/>
          <p:nvPr/>
        </p:nvSpPr>
        <p:spPr>
          <a:xfrm>
            <a:off x="4892625" y="35837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Georgia"/>
              <a:ea typeface="Georgia"/>
              <a:cs typeface="Georgia"/>
              <a:sym typeface="Georgia"/>
            </a:endParaRPr>
          </a:p>
        </p:txBody>
      </p:sp>
      <p:sp>
        <p:nvSpPr>
          <p:cNvPr id="180" name="Google Shape;180;p30"/>
          <p:cNvSpPr txBox="1"/>
          <p:nvPr/>
        </p:nvSpPr>
        <p:spPr>
          <a:xfrm>
            <a:off x="4920925" y="3583775"/>
            <a:ext cx="3819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Georgia"/>
                <a:ea typeface="Georgia"/>
                <a:cs typeface="Georgia"/>
                <a:sym typeface="Georgia"/>
              </a:rPr>
              <a:t>10</a:t>
            </a:r>
            <a:endParaRPr b="0" i="0" sz="1200" u="none" cap="none" strike="noStrike">
              <a:solidFill>
                <a:srgbClr val="000000"/>
              </a:solidFill>
              <a:latin typeface="Georgia"/>
              <a:ea typeface="Georgia"/>
              <a:cs typeface="Georgia"/>
              <a:sym typeface="Georgia"/>
            </a:endParaRPr>
          </a:p>
        </p:txBody>
      </p:sp>
      <p:sp>
        <p:nvSpPr>
          <p:cNvPr id="181" name="Google Shape;181;p30"/>
          <p:cNvSpPr txBox="1"/>
          <p:nvPr/>
        </p:nvSpPr>
        <p:spPr>
          <a:xfrm>
            <a:off x="5356175" y="3583775"/>
            <a:ext cx="24759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Collaborate widely</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nvSpPr>
        <p:spPr>
          <a:xfrm>
            <a:off x="327074" y="73855"/>
            <a:ext cx="6984609"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Digital Academy: the overview</a:t>
            </a:r>
            <a:endParaRPr b="0" i="0" sz="3000" u="none" cap="none" strike="noStrike">
              <a:solidFill>
                <a:srgbClr val="4E5B73"/>
              </a:solidFill>
              <a:latin typeface="Georgia"/>
              <a:ea typeface="Georgia"/>
              <a:cs typeface="Georgia"/>
              <a:sym typeface="Georgia"/>
            </a:endParaRPr>
          </a:p>
        </p:txBody>
      </p:sp>
      <p:sp>
        <p:nvSpPr>
          <p:cNvPr id="187" name="Google Shape;187;p31"/>
          <p:cNvSpPr/>
          <p:nvPr/>
        </p:nvSpPr>
        <p:spPr>
          <a:xfrm>
            <a:off x="2192298" y="181478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1"/>
              </a:solidFill>
              <a:latin typeface="Arial"/>
              <a:ea typeface="Arial"/>
              <a:cs typeface="Arial"/>
              <a:sym typeface="Arial"/>
            </a:endParaRPr>
          </a:p>
        </p:txBody>
      </p:sp>
      <p:pic>
        <p:nvPicPr>
          <p:cNvPr descr="keynote, lesson, presentation, report, statistics icon" id="188" name="Google Shape;188;p31"/>
          <p:cNvPicPr preferRelativeResize="0"/>
          <p:nvPr/>
        </p:nvPicPr>
        <p:blipFill rotWithShape="1">
          <a:blip r:embed="rId3">
            <a:alphaModFix/>
          </a:blip>
          <a:srcRect b="0" l="0" r="0" t="0"/>
          <a:stretch/>
        </p:blipFill>
        <p:spPr>
          <a:xfrm>
            <a:off x="5513786" y="3725209"/>
            <a:ext cx="542015" cy="542015"/>
          </a:xfrm>
          <a:prstGeom prst="rect">
            <a:avLst/>
          </a:prstGeom>
          <a:noFill/>
          <a:ln>
            <a:noFill/>
          </a:ln>
        </p:spPr>
      </p:pic>
      <p:sp>
        <p:nvSpPr>
          <p:cNvPr id="189" name="Google Shape;189;p31"/>
          <p:cNvSpPr txBox="1"/>
          <p:nvPr/>
        </p:nvSpPr>
        <p:spPr>
          <a:xfrm>
            <a:off x="472675" y="1787757"/>
            <a:ext cx="1707300" cy="690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Foundations</a:t>
            </a:r>
            <a:endParaRPr b="1" i="0" sz="1050" u="none" cap="none" strike="noStrike">
              <a:solidFill>
                <a:srgbClr val="3F3F3F"/>
              </a:solidFill>
              <a:latin typeface="Georgia"/>
              <a:ea typeface="Georgia"/>
              <a:cs typeface="Georgia"/>
              <a:sym typeface="Georgia"/>
            </a:endParaRPr>
          </a:p>
          <a:p>
            <a:pPr indent="0" lvl="0" marL="0" marR="0" rtl="0" algn="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digital open learning and Digital 101 for all public servants</a:t>
            </a:r>
            <a:endParaRPr b="0" i="0" sz="1050" u="none" cap="none" strike="noStrike">
              <a:solidFill>
                <a:srgbClr val="3F3F3F"/>
              </a:solidFill>
              <a:latin typeface="Georgia"/>
              <a:ea typeface="Georgia"/>
              <a:cs typeface="Georgia"/>
              <a:sym typeface="Georgia"/>
            </a:endParaRPr>
          </a:p>
        </p:txBody>
      </p:sp>
      <p:sp>
        <p:nvSpPr>
          <p:cNvPr id="190" name="Google Shape;190;p31"/>
          <p:cNvSpPr/>
          <p:nvPr/>
        </p:nvSpPr>
        <p:spPr>
          <a:xfrm>
            <a:off x="4104965" y="627842"/>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191" name="Google Shape;191;p31"/>
          <p:cNvSpPr txBox="1"/>
          <p:nvPr/>
        </p:nvSpPr>
        <p:spPr>
          <a:xfrm>
            <a:off x="4984384" y="669608"/>
            <a:ext cx="2169900" cy="4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Premium </a:t>
            </a:r>
            <a:endParaRPr b="1" i="0" sz="105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to build organizational capacity</a:t>
            </a:r>
            <a:endParaRPr b="0" i="0" sz="1050" u="none" cap="none" strike="noStrike">
              <a:solidFill>
                <a:srgbClr val="3F3F3F"/>
              </a:solidFill>
              <a:latin typeface="Georgia"/>
              <a:ea typeface="Georgia"/>
              <a:cs typeface="Georgia"/>
              <a:sym typeface="Georgia"/>
            </a:endParaRPr>
          </a:p>
        </p:txBody>
      </p:sp>
      <p:pic>
        <p:nvPicPr>
          <p:cNvPr descr="contacts, customers, family, group, team icon" id="192" name="Google Shape;192;p31"/>
          <p:cNvPicPr preferRelativeResize="0"/>
          <p:nvPr/>
        </p:nvPicPr>
        <p:blipFill rotWithShape="1">
          <a:blip r:embed="rId4">
            <a:alphaModFix/>
          </a:blip>
          <a:srcRect b="0" l="0" r="0" t="0"/>
          <a:stretch/>
        </p:blipFill>
        <p:spPr>
          <a:xfrm>
            <a:off x="4252108" y="761175"/>
            <a:ext cx="542699" cy="542700"/>
          </a:xfrm>
          <a:prstGeom prst="rect">
            <a:avLst/>
          </a:prstGeom>
          <a:noFill/>
          <a:ln>
            <a:noFill/>
          </a:ln>
        </p:spPr>
      </p:pic>
      <p:sp>
        <p:nvSpPr>
          <p:cNvPr id="193" name="Google Shape;193;p31"/>
          <p:cNvSpPr/>
          <p:nvPr/>
        </p:nvSpPr>
        <p:spPr>
          <a:xfrm>
            <a:off x="4104965" y="211070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194" name="Google Shape;194;p31"/>
          <p:cNvSpPr txBox="1"/>
          <p:nvPr/>
        </p:nvSpPr>
        <p:spPr>
          <a:xfrm>
            <a:off x="441571" y="3478241"/>
            <a:ext cx="2463000" cy="415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Certification and aftercare </a:t>
            </a:r>
            <a:endParaRPr b="1" i="0" sz="1050" u="none" cap="none" strike="noStrike">
              <a:solidFill>
                <a:srgbClr val="3F3F3F"/>
              </a:solidFill>
              <a:latin typeface="Georgia"/>
              <a:ea typeface="Georgia"/>
              <a:cs typeface="Georgia"/>
              <a:sym typeface="Georgia"/>
            </a:endParaRPr>
          </a:p>
          <a:p>
            <a:pPr indent="0" lvl="0" marL="0" marR="0" rtl="0" algn="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to provide access to tools and communities</a:t>
            </a:r>
            <a:endParaRPr b="0" i="0" sz="1050" u="none" cap="none" strike="noStrike">
              <a:solidFill>
                <a:srgbClr val="3F3F3F"/>
              </a:solidFill>
              <a:latin typeface="Georgia"/>
              <a:ea typeface="Georgia"/>
              <a:cs typeface="Georgia"/>
              <a:sym typeface="Georgia"/>
            </a:endParaRPr>
          </a:p>
        </p:txBody>
      </p:sp>
      <p:sp>
        <p:nvSpPr>
          <p:cNvPr id="195" name="Google Shape;195;p31"/>
          <p:cNvSpPr/>
          <p:nvPr/>
        </p:nvSpPr>
        <p:spPr>
          <a:xfrm>
            <a:off x="5366300" y="3552407"/>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196" name="Google Shape;196;p31"/>
          <p:cNvSpPr txBox="1"/>
          <p:nvPr/>
        </p:nvSpPr>
        <p:spPr>
          <a:xfrm>
            <a:off x="6789301" y="1739085"/>
            <a:ext cx="2354700" cy="4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Leadership </a:t>
            </a:r>
            <a:endParaRPr b="1" i="0" sz="105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to lead and implement digital transformation</a:t>
            </a:r>
            <a:endParaRPr b="0" i="0" sz="1050" u="none" cap="none" strike="noStrike">
              <a:solidFill>
                <a:srgbClr val="3F3F3F"/>
              </a:solidFill>
              <a:latin typeface="Georgia"/>
              <a:ea typeface="Georgia"/>
              <a:cs typeface="Georgia"/>
              <a:sym typeface="Georgia"/>
            </a:endParaRPr>
          </a:p>
        </p:txBody>
      </p:sp>
      <p:sp>
        <p:nvSpPr>
          <p:cNvPr id="197" name="Google Shape;197;p31"/>
          <p:cNvSpPr/>
          <p:nvPr/>
        </p:nvSpPr>
        <p:spPr>
          <a:xfrm>
            <a:off x="5952314" y="181478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198" name="Google Shape;198;p31"/>
          <p:cNvSpPr txBox="1"/>
          <p:nvPr/>
        </p:nvSpPr>
        <p:spPr>
          <a:xfrm>
            <a:off x="6203287" y="3478241"/>
            <a:ext cx="2172000" cy="5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Practicum</a:t>
            </a:r>
            <a:r>
              <a:rPr b="0" i="0" lang="en-US" sz="1050" u="none" cap="none" strike="noStrike">
                <a:solidFill>
                  <a:srgbClr val="3F3F3F"/>
                </a:solidFill>
                <a:latin typeface="Georgia"/>
                <a:ea typeface="Georgia"/>
                <a:cs typeface="Georgia"/>
                <a:sym typeface="Georgia"/>
              </a:rPr>
              <a:t> </a:t>
            </a:r>
            <a:endParaRPr b="0" i="0" sz="105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to connect leaders and practitioners around problems</a:t>
            </a:r>
            <a:endParaRPr b="0" i="0" sz="1050" u="none" cap="none" strike="noStrike">
              <a:solidFill>
                <a:srgbClr val="3F3F3F"/>
              </a:solidFill>
              <a:latin typeface="Georgia"/>
              <a:ea typeface="Georgia"/>
              <a:cs typeface="Georgia"/>
              <a:sym typeface="Georgia"/>
            </a:endParaRPr>
          </a:p>
        </p:txBody>
      </p:sp>
      <p:pic>
        <p:nvPicPr>
          <p:cNvPr descr="application, check, clipboard, confirm, correct icon" id="199" name="Google Shape;199;p31"/>
          <p:cNvPicPr preferRelativeResize="0"/>
          <p:nvPr/>
        </p:nvPicPr>
        <p:blipFill rotWithShape="1">
          <a:blip r:embed="rId5">
            <a:alphaModFix/>
          </a:blip>
          <a:srcRect b="0" l="0" r="0" t="0"/>
          <a:stretch/>
        </p:blipFill>
        <p:spPr>
          <a:xfrm>
            <a:off x="2338337" y="1935513"/>
            <a:ext cx="542700" cy="542700"/>
          </a:xfrm>
          <a:prstGeom prst="rect">
            <a:avLst/>
          </a:prstGeom>
          <a:noFill/>
          <a:ln>
            <a:noFill/>
          </a:ln>
        </p:spPr>
      </p:pic>
      <p:pic>
        <p:nvPicPr>
          <p:cNvPr descr="bag, briefcase, business, career, job icon" id="200" name="Google Shape;200;p31"/>
          <p:cNvPicPr preferRelativeResize="0"/>
          <p:nvPr/>
        </p:nvPicPr>
        <p:blipFill rotWithShape="1">
          <a:blip r:embed="rId6">
            <a:alphaModFix/>
          </a:blip>
          <a:srcRect b="0" l="0" r="0" t="0"/>
          <a:stretch/>
        </p:blipFill>
        <p:spPr>
          <a:xfrm>
            <a:off x="6113010" y="1929677"/>
            <a:ext cx="542700" cy="542700"/>
          </a:xfrm>
          <a:prstGeom prst="rect">
            <a:avLst/>
          </a:prstGeom>
          <a:noFill/>
          <a:ln>
            <a:noFill/>
          </a:ln>
        </p:spPr>
      </p:pic>
      <p:pic>
        <p:nvPicPr>
          <p:cNvPr descr="control, drag, mix, random, shuffle icon" id="201" name="Google Shape;201;p31"/>
          <p:cNvPicPr preferRelativeResize="0"/>
          <p:nvPr/>
        </p:nvPicPr>
        <p:blipFill rotWithShape="1">
          <a:blip r:embed="rId7">
            <a:alphaModFix/>
          </a:blip>
          <a:srcRect b="0" l="0" r="0" t="0"/>
          <a:stretch/>
        </p:blipFill>
        <p:spPr>
          <a:xfrm>
            <a:off x="3085851" y="3674982"/>
            <a:ext cx="542700" cy="542700"/>
          </a:xfrm>
          <a:prstGeom prst="rect">
            <a:avLst/>
          </a:prstGeom>
          <a:noFill/>
          <a:ln>
            <a:noFill/>
          </a:ln>
        </p:spPr>
      </p:pic>
      <p:cxnSp>
        <p:nvCxnSpPr>
          <p:cNvPr id="202" name="Google Shape;202;p31"/>
          <p:cNvCxnSpPr>
            <a:stCxn id="187" idx="6"/>
          </p:cNvCxnSpPr>
          <p:nvPr/>
        </p:nvCxnSpPr>
        <p:spPr>
          <a:xfrm>
            <a:off x="3029298" y="2233289"/>
            <a:ext cx="1075800" cy="295800"/>
          </a:xfrm>
          <a:prstGeom prst="straightConnector1">
            <a:avLst/>
          </a:prstGeom>
          <a:noFill/>
          <a:ln cap="flat" cmpd="sng" w="12700">
            <a:solidFill>
              <a:schemeClr val="accent1"/>
            </a:solidFill>
            <a:prstDash val="solid"/>
            <a:round/>
            <a:headEnd len="sm" w="sm" type="none"/>
            <a:tailEnd len="sm" w="sm" type="none"/>
          </a:ln>
        </p:spPr>
      </p:cxnSp>
      <p:cxnSp>
        <p:nvCxnSpPr>
          <p:cNvPr id="203" name="Google Shape;203;p31"/>
          <p:cNvCxnSpPr>
            <a:stCxn id="190" idx="4"/>
            <a:endCxn id="193" idx="0"/>
          </p:cNvCxnSpPr>
          <p:nvPr/>
        </p:nvCxnSpPr>
        <p:spPr>
          <a:xfrm>
            <a:off x="4523465" y="1464842"/>
            <a:ext cx="0" cy="645900"/>
          </a:xfrm>
          <a:prstGeom prst="straightConnector1">
            <a:avLst/>
          </a:prstGeom>
          <a:noFill/>
          <a:ln cap="flat" cmpd="sng" w="12700">
            <a:solidFill>
              <a:schemeClr val="accent1"/>
            </a:solidFill>
            <a:prstDash val="solid"/>
            <a:round/>
            <a:headEnd len="sm" w="sm" type="none"/>
            <a:tailEnd len="sm" w="sm" type="none"/>
          </a:ln>
        </p:spPr>
      </p:cxnSp>
      <p:cxnSp>
        <p:nvCxnSpPr>
          <p:cNvPr id="204" name="Google Shape;204;p31"/>
          <p:cNvCxnSpPr>
            <a:stCxn id="193" idx="5"/>
            <a:endCxn id="195" idx="1"/>
          </p:cNvCxnSpPr>
          <p:nvPr/>
        </p:nvCxnSpPr>
        <p:spPr>
          <a:xfrm>
            <a:off x="4819389" y="2825133"/>
            <a:ext cx="669600" cy="849900"/>
          </a:xfrm>
          <a:prstGeom prst="straightConnector1">
            <a:avLst/>
          </a:prstGeom>
          <a:noFill/>
          <a:ln cap="flat" cmpd="sng" w="12700">
            <a:solidFill>
              <a:schemeClr val="accent1"/>
            </a:solidFill>
            <a:prstDash val="solid"/>
            <a:round/>
            <a:headEnd len="sm" w="sm" type="none"/>
            <a:tailEnd len="sm" w="sm" type="none"/>
          </a:ln>
        </p:spPr>
      </p:cxnSp>
      <p:cxnSp>
        <p:nvCxnSpPr>
          <p:cNvPr id="205" name="Google Shape;205;p31"/>
          <p:cNvCxnSpPr>
            <a:endCxn id="197" idx="2"/>
          </p:cNvCxnSpPr>
          <p:nvPr/>
        </p:nvCxnSpPr>
        <p:spPr>
          <a:xfrm flipH="1" rot="10800000">
            <a:off x="4941914" y="2233289"/>
            <a:ext cx="1010400" cy="295800"/>
          </a:xfrm>
          <a:prstGeom prst="straightConnector1">
            <a:avLst/>
          </a:prstGeom>
          <a:noFill/>
          <a:ln cap="flat" cmpd="sng" w="12700">
            <a:solidFill>
              <a:schemeClr val="accent1"/>
            </a:solidFill>
            <a:prstDash val="solid"/>
            <a:round/>
            <a:headEnd len="sm" w="sm" type="none"/>
            <a:tailEnd len="sm" w="sm" type="none"/>
          </a:ln>
        </p:spPr>
      </p:cxnSp>
      <p:sp>
        <p:nvSpPr>
          <p:cNvPr id="206" name="Google Shape;206;p31"/>
          <p:cNvSpPr/>
          <p:nvPr/>
        </p:nvSpPr>
        <p:spPr>
          <a:xfrm>
            <a:off x="2928956" y="352783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207" name="Google Shape;207;p31"/>
          <p:cNvCxnSpPr>
            <a:stCxn id="206" idx="7"/>
            <a:endCxn id="193" idx="3"/>
          </p:cNvCxnSpPr>
          <p:nvPr/>
        </p:nvCxnSpPr>
        <p:spPr>
          <a:xfrm flipH="1" rot="10800000">
            <a:off x="3643380" y="2825115"/>
            <a:ext cx="584100" cy="825300"/>
          </a:xfrm>
          <a:prstGeom prst="straightConnector1">
            <a:avLst/>
          </a:prstGeom>
          <a:noFill/>
          <a:ln cap="flat" cmpd="sng" w="12700">
            <a:solidFill>
              <a:schemeClr val="accent1"/>
            </a:solidFill>
            <a:prstDash val="solid"/>
            <a:round/>
            <a:headEnd len="sm" w="sm" type="none"/>
            <a:tailEnd len="sm" w="sm" type="none"/>
          </a:ln>
        </p:spPr>
      </p:cxnSp>
      <p:sp>
        <p:nvSpPr>
          <p:cNvPr id="208" name="Google Shape;208;p31"/>
          <p:cNvSpPr txBox="1"/>
          <p:nvPr/>
        </p:nvSpPr>
        <p:spPr>
          <a:xfrm>
            <a:off x="3996563" y="2309912"/>
            <a:ext cx="10539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Georgia"/>
                <a:ea typeface="Georgia"/>
                <a:cs typeface="Georgia"/>
                <a:sym typeface="Georgia"/>
              </a:rPr>
              <a:t>Digital Academy</a:t>
            </a:r>
            <a:endParaRPr b="1" i="0" sz="1100" u="none" cap="none" strike="noStrike">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nvSpPr>
        <p:spPr>
          <a:xfrm>
            <a:off x="327074" y="73855"/>
            <a:ext cx="6984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Digital Academy: the update</a:t>
            </a:r>
            <a:endParaRPr b="0" i="0" sz="3000" u="none" cap="none" strike="noStrike">
              <a:solidFill>
                <a:srgbClr val="4E5B73"/>
              </a:solidFill>
              <a:latin typeface="Georgia"/>
              <a:ea typeface="Georgia"/>
              <a:cs typeface="Georgia"/>
              <a:sym typeface="Georgia"/>
            </a:endParaRPr>
          </a:p>
        </p:txBody>
      </p:sp>
      <p:sp>
        <p:nvSpPr>
          <p:cNvPr id="214" name="Google Shape;214;p32"/>
          <p:cNvSpPr/>
          <p:nvPr/>
        </p:nvSpPr>
        <p:spPr>
          <a:xfrm>
            <a:off x="2192298" y="181478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1"/>
              </a:solidFill>
              <a:latin typeface="Arial"/>
              <a:ea typeface="Arial"/>
              <a:cs typeface="Arial"/>
              <a:sym typeface="Arial"/>
            </a:endParaRPr>
          </a:p>
        </p:txBody>
      </p:sp>
      <p:pic>
        <p:nvPicPr>
          <p:cNvPr descr="keynote, lesson, presentation, report, statistics icon" id="215" name="Google Shape;215;p32"/>
          <p:cNvPicPr preferRelativeResize="0"/>
          <p:nvPr/>
        </p:nvPicPr>
        <p:blipFill rotWithShape="1">
          <a:blip r:embed="rId3">
            <a:alphaModFix/>
          </a:blip>
          <a:srcRect b="0" l="0" r="0" t="0"/>
          <a:stretch/>
        </p:blipFill>
        <p:spPr>
          <a:xfrm>
            <a:off x="5513786" y="3725209"/>
            <a:ext cx="542015" cy="542015"/>
          </a:xfrm>
          <a:prstGeom prst="rect">
            <a:avLst/>
          </a:prstGeom>
          <a:noFill/>
          <a:ln>
            <a:noFill/>
          </a:ln>
        </p:spPr>
      </p:pic>
      <p:sp>
        <p:nvSpPr>
          <p:cNvPr id="216" name="Google Shape;216;p32"/>
          <p:cNvSpPr txBox="1"/>
          <p:nvPr/>
        </p:nvSpPr>
        <p:spPr>
          <a:xfrm>
            <a:off x="482750" y="1464843"/>
            <a:ext cx="1707300" cy="1331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Foundations</a:t>
            </a:r>
            <a:endParaRPr b="1" i="0" sz="1050" u="none" cap="none" strike="noStrike">
              <a:solidFill>
                <a:srgbClr val="3F3F3F"/>
              </a:solidFill>
              <a:latin typeface="Georgia"/>
              <a:ea typeface="Georgia"/>
              <a:cs typeface="Georgia"/>
              <a:sym typeface="Georgia"/>
            </a:endParaRPr>
          </a:p>
          <a:p>
            <a:pPr indent="0" lvl="0" marL="0" marR="0" rtl="0" algn="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digital open learning and Digital 101 for all public servants</a:t>
            </a:r>
            <a:endParaRPr b="0" i="0" sz="1050" u="none" cap="none" strike="noStrike">
              <a:solidFill>
                <a:srgbClr val="3F3F3F"/>
              </a:solidFill>
              <a:latin typeface="Georgia"/>
              <a:ea typeface="Georgia"/>
              <a:cs typeface="Georgia"/>
              <a:sym typeface="Georgia"/>
            </a:endParaRPr>
          </a:p>
          <a:p>
            <a:pPr indent="0" lvl="0" marL="0" marR="0" rtl="0" algn="r">
              <a:lnSpc>
                <a:spcPct val="100000"/>
              </a:lnSpc>
              <a:spcBef>
                <a:spcPts val="0"/>
              </a:spcBef>
              <a:spcAft>
                <a:spcPts val="0"/>
              </a:spcAft>
              <a:buClr>
                <a:schemeClr val="dk1"/>
              </a:buClr>
              <a:buSzPts val="1050"/>
              <a:buFont typeface="Arial"/>
              <a:buNone/>
            </a:pPr>
            <a:r>
              <a:rPr b="0" i="0" lang="en-US" sz="1050" u="none" cap="none" strike="noStrike">
                <a:solidFill>
                  <a:schemeClr val="accent3"/>
                </a:solidFill>
                <a:latin typeface="Georgia"/>
                <a:ea typeface="Georgia"/>
                <a:cs typeface="Georgia"/>
                <a:sym typeface="Georgia"/>
              </a:rPr>
              <a:t>Building to a critical mass throughout 2019</a:t>
            </a:r>
            <a:endParaRPr b="0" i="0" sz="1400" u="none" cap="none" strike="noStrike">
              <a:solidFill>
                <a:schemeClr val="accent3"/>
              </a:solidFill>
              <a:latin typeface="Georgia"/>
              <a:ea typeface="Georgia"/>
              <a:cs typeface="Georgia"/>
              <a:sym typeface="Georgia"/>
            </a:endParaRPr>
          </a:p>
          <a:p>
            <a:pPr indent="0" lvl="0" marL="0" marR="0" rtl="0" algn="r">
              <a:lnSpc>
                <a:spcPct val="100000"/>
              </a:lnSpc>
              <a:spcBef>
                <a:spcPts val="0"/>
              </a:spcBef>
              <a:spcAft>
                <a:spcPts val="0"/>
              </a:spcAft>
              <a:buClr>
                <a:schemeClr val="dk1"/>
              </a:buClr>
              <a:buSzPts val="1050"/>
              <a:buFont typeface="Arial"/>
              <a:buNone/>
            </a:pPr>
            <a:r>
              <a:rPr b="0" i="0" lang="en-US" sz="1050" u="none" cap="none" strike="noStrike">
                <a:solidFill>
                  <a:schemeClr val="accent3"/>
                </a:solidFill>
                <a:latin typeface="Georgia"/>
                <a:ea typeface="Georgia"/>
                <a:cs typeface="Georgia"/>
                <a:sym typeface="Georgia"/>
              </a:rPr>
              <a:t>5, 800+ reached through busrides.ca</a:t>
            </a:r>
            <a:endParaRPr b="0" i="0" sz="1050" u="none" cap="none" strike="noStrike">
              <a:solidFill>
                <a:schemeClr val="accent3"/>
              </a:solidFill>
              <a:latin typeface="Georgia"/>
              <a:ea typeface="Georgia"/>
              <a:cs typeface="Georgia"/>
              <a:sym typeface="Georgia"/>
            </a:endParaRPr>
          </a:p>
        </p:txBody>
      </p:sp>
      <p:sp>
        <p:nvSpPr>
          <p:cNvPr id="217" name="Google Shape;217;p32"/>
          <p:cNvSpPr/>
          <p:nvPr/>
        </p:nvSpPr>
        <p:spPr>
          <a:xfrm>
            <a:off x="4104965" y="627842"/>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218" name="Google Shape;218;p32"/>
          <p:cNvSpPr txBox="1"/>
          <p:nvPr/>
        </p:nvSpPr>
        <p:spPr>
          <a:xfrm>
            <a:off x="4984369" y="669587"/>
            <a:ext cx="3607200" cy="114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Premium </a:t>
            </a:r>
            <a:endParaRPr b="1" i="0" sz="105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to build organizational capacity</a:t>
            </a:r>
            <a:endParaRPr b="0" i="0" sz="105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accent3"/>
                </a:solidFill>
                <a:latin typeface="Georgia"/>
                <a:ea typeface="Georgia"/>
                <a:cs typeface="Georgia"/>
                <a:sym typeface="Georgia"/>
              </a:rPr>
              <a:t>Prototype AI, Data, Design, and DevOps </a:t>
            </a:r>
            <a:endParaRPr b="0" i="0" sz="1050" u="none" cap="none" strike="noStrike">
              <a:solidFill>
                <a:schemeClr val="accent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accent3"/>
                </a:solidFill>
                <a:latin typeface="Georgia"/>
                <a:ea typeface="Georgia"/>
                <a:cs typeface="Georgia"/>
                <a:sym typeface="Georgia"/>
              </a:rPr>
              <a:t>January – April 2019</a:t>
            </a:r>
            <a:endParaRPr b="0" i="0" sz="1050" u="none" cap="none" strike="noStrike">
              <a:solidFill>
                <a:schemeClr val="accent3"/>
              </a:solidFill>
              <a:latin typeface="Georgia"/>
              <a:ea typeface="Georgia"/>
              <a:cs typeface="Georgia"/>
              <a:sym typeface="Georgia"/>
            </a:endParaRPr>
          </a:p>
        </p:txBody>
      </p:sp>
      <p:pic>
        <p:nvPicPr>
          <p:cNvPr descr="contacts, customers, family, group, team icon" id="219" name="Google Shape;219;p32"/>
          <p:cNvPicPr preferRelativeResize="0"/>
          <p:nvPr/>
        </p:nvPicPr>
        <p:blipFill rotWithShape="1">
          <a:blip r:embed="rId4">
            <a:alphaModFix/>
          </a:blip>
          <a:srcRect b="0" l="0" r="0" t="0"/>
          <a:stretch/>
        </p:blipFill>
        <p:spPr>
          <a:xfrm>
            <a:off x="4252108" y="761175"/>
            <a:ext cx="542699" cy="542700"/>
          </a:xfrm>
          <a:prstGeom prst="rect">
            <a:avLst/>
          </a:prstGeom>
          <a:noFill/>
          <a:ln>
            <a:noFill/>
          </a:ln>
        </p:spPr>
      </p:pic>
      <p:sp>
        <p:nvSpPr>
          <p:cNvPr id="220" name="Google Shape;220;p32"/>
          <p:cNvSpPr/>
          <p:nvPr/>
        </p:nvSpPr>
        <p:spPr>
          <a:xfrm>
            <a:off x="4104965" y="211070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221" name="Google Shape;221;p32"/>
          <p:cNvSpPr txBox="1"/>
          <p:nvPr/>
        </p:nvSpPr>
        <p:spPr>
          <a:xfrm>
            <a:off x="441575" y="3478260"/>
            <a:ext cx="2463000" cy="849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Certification and aftercare </a:t>
            </a:r>
            <a:endParaRPr b="1" i="0" sz="1050" u="none" cap="none" strike="noStrike">
              <a:solidFill>
                <a:srgbClr val="3F3F3F"/>
              </a:solidFill>
              <a:latin typeface="Georgia"/>
              <a:ea typeface="Georgia"/>
              <a:cs typeface="Georgia"/>
              <a:sym typeface="Georgia"/>
            </a:endParaRPr>
          </a:p>
          <a:p>
            <a:pPr indent="0" lvl="0" marL="0" marR="0" rtl="0" algn="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to provide access to tools and communities</a:t>
            </a:r>
            <a:endParaRPr b="0" i="0" sz="1050" u="none" cap="none" strike="noStrike">
              <a:solidFill>
                <a:srgbClr val="3F3F3F"/>
              </a:solidFill>
              <a:latin typeface="Georgia"/>
              <a:ea typeface="Georgia"/>
              <a:cs typeface="Georgia"/>
              <a:sym typeface="Georgia"/>
            </a:endParaRPr>
          </a:p>
          <a:p>
            <a:pPr indent="0" lvl="0" marL="0" marR="0" rtl="0" algn="r">
              <a:lnSpc>
                <a:spcPct val="100000"/>
              </a:lnSpc>
              <a:spcBef>
                <a:spcPts val="0"/>
              </a:spcBef>
              <a:spcAft>
                <a:spcPts val="0"/>
              </a:spcAft>
              <a:buClr>
                <a:schemeClr val="dk1"/>
              </a:buClr>
              <a:buSzPts val="1050"/>
              <a:buFont typeface="Arial"/>
              <a:buNone/>
            </a:pPr>
            <a:r>
              <a:rPr b="0" i="0" lang="en-US" sz="1050" u="none" cap="none" strike="noStrike">
                <a:solidFill>
                  <a:schemeClr val="accent3"/>
                </a:solidFill>
                <a:latin typeface="Georgia"/>
                <a:ea typeface="Georgia"/>
                <a:cs typeface="Georgia"/>
                <a:sym typeface="Georgia"/>
              </a:rPr>
              <a:t>Onboarding 5 external and 10 internal Fellows and building the team</a:t>
            </a:r>
            <a:endParaRPr b="0" i="0" sz="1050" u="none" cap="none" strike="noStrike">
              <a:solidFill>
                <a:schemeClr val="accent3"/>
              </a:solidFill>
              <a:latin typeface="Georgia"/>
              <a:ea typeface="Georgia"/>
              <a:cs typeface="Georgia"/>
              <a:sym typeface="Georgia"/>
            </a:endParaRPr>
          </a:p>
        </p:txBody>
      </p:sp>
      <p:sp>
        <p:nvSpPr>
          <p:cNvPr id="222" name="Google Shape;222;p32"/>
          <p:cNvSpPr/>
          <p:nvPr/>
        </p:nvSpPr>
        <p:spPr>
          <a:xfrm>
            <a:off x="5366300" y="3552407"/>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223" name="Google Shape;223;p32"/>
          <p:cNvSpPr txBox="1"/>
          <p:nvPr/>
        </p:nvSpPr>
        <p:spPr>
          <a:xfrm>
            <a:off x="6789300" y="1739064"/>
            <a:ext cx="2354700" cy="91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Leadership </a:t>
            </a:r>
            <a:endParaRPr b="1" i="0" sz="105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to lead and implement digital transformation</a:t>
            </a:r>
            <a:endParaRPr b="0" i="0" sz="105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050"/>
              <a:buFont typeface="Arial"/>
              <a:buNone/>
            </a:pPr>
            <a:r>
              <a:rPr b="0" i="0" lang="en-US" sz="1050" u="none" cap="none" strike="noStrike">
                <a:solidFill>
                  <a:schemeClr val="accent3"/>
                </a:solidFill>
                <a:latin typeface="Georgia"/>
                <a:ea typeface="Georgia"/>
                <a:cs typeface="Georgia"/>
                <a:sym typeface="Georgia"/>
              </a:rPr>
              <a:t>Prototype Leadership cohort</a:t>
            </a:r>
            <a:endParaRPr/>
          </a:p>
          <a:p>
            <a:pPr indent="0" lvl="0" marL="0" marR="0" rtl="0" algn="l">
              <a:lnSpc>
                <a:spcPct val="100000"/>
              </a:lnSpc>
              <a:spcBef>
                <a:spcPts val="0"/>
              </a:spcBef>
              <a:spcAft>
                <a:spcPts val="0"/>
              </a:spcAft>
              <a:buClr>
                <a:schemeClr val="dk1"/>
              </a:buClr>
              <a:buSzPts val="1050"/>
              <a:buFont typeface="Arial"/>
              <a:buNone/>
            </a:pPr>
            <a:r>
              <a:rPr b="0" i="0" lang="en-US" sz="1050" u="none" cap="none" strike="noStrike">
                <a:solidFill>
                  <a:schemeClr val="accent3"/>
                </a:solidFill>
                <a:latin typeface="Georgia"/>
                <a:ea typeface="Georgia"/>
                <a:cs typeface="Georgia"/>
                <a:sym typeface="Georgia"/>
              </a:rPr>
              <a:t>March - April 2019</a:t>
            </a:r>
            <a:endParaRPr b="0" i="0" sz="1050" u="none" cap="none" strike="noStrike">
              <a:solidFill>
                <a:schemeClr val="accent3"/>
              </a:solidFill>
              <a:latin typeface="Georgia"/>
              <a:ea typeface="Georgia"/>
              <a:cs typeface="Georgia"/>
              <a:sym typeface="Georgia"/>
            </a:endParaRPr>
          </a:p>
        </p:txBody>
      </p:sp>
      <p:sp>
        <p:nvSpPr>
          <p:cNvPr id="224" name="Google Shape;224;p32"/>
          <p:cNvSpPr/>
          <p:nvPr/>
        </p:nvSpPr>
        <p:spPr>
          <a:xfrm>
            <a:off x="5952314" y="181478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225" name="Google Shape;225;p32"/>
          <p:cNvSpPr txBox="1"/>
          <p:nvPr/>
        </p:nvSpPr>
        <p:spPr>
          <a:xfrm>
            <a:off x="6203275" y="3533453"/>
            <a:ext cx="2172000" cy="73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3F3F3F"/>
                </a:solidFill>
                <a:latin typeface="Georgia"/>
                <a:ea typeface="Georgia"/>
                <a:cs typeface="Georgia"/>
                <a:sym typeface="Georgia"/>
              </a:rPr>
              <a:t>Practicum</a:t>
            </a:r>
            <a:r>
              <a:rPr b="0" i="0" lang="en-US" sz="1050" u="none" cap="none" strike="noStrike">
                <a:solidFill>
                  <a:srgbClr val="3F3F3F"/>
                </a:solidFill>
                <a:latin typeface="Georgia"/>
                <a:ea typeface="Georgia"/>
                <a:cs typeface="Georgia"/>
                <a:sym typeface="Georgia"/>
              </a:rPr>
              <a:t> </a:t>
            </a:r>
            <a:endParaRPr b="0" i="0" sz="105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to connect leaders and practitioners around problems</a:t>
            </a:r>
            <a:endParaRPr b="0" i="0" sz="105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accent3"/>
                </a:solidFill>
                <a:latin typeface="Georgia"/>
                <a:ea typeface="Georgia"/>
                <a:cs typeface="Georgia"/>
                <a:sym typeface="Georgia"/>
              </a:rPr>
              <a:t>May – June 2019</a:t>
            </a:r>
            <a:endParaRPr b="0" i="0" sz="1050" u="none" cap="none" strike="noStrike">
              <a:solidFill>
                <a:schemeClr val="accent3"/>
              </a:solidFill>
              <a:latin typeface="Georgia"/>
              <a:ea typeface="Georgia"/>
              <a:cs typeface="Georgia"/>
              <a:sym typeface="Georgia"/>
            </a:endParaRPr>
          </a:p>
        </p:txBody>
      </p:sp>
      <p:pic>
        <p:nvPicPr>
          <p:cNvPr descr="application, check, clipboard, confirm, correct icon" id="226" name="Google Shape;226;p32"/>
          <p:cNvPicPr preferRelativeResize="0"/>
          <p:nvPr/>
        </p:nvPicPr>
        <p:blipFill rotWithShape="1">
          <a:blip r:embed="rId5">
            <a:alphaModFix/>
          </a:blip>
          <a:srcRect b="0" l="0" r="0" t="0"/>
          <a:stretch/>
        </p:blipFill>
        <p:spPr>
          <a:xfrm>
            <a:off x="2338337" y="1935513"/>
            <a:ext cx="542700" cy="542700"/>
          </a:xfrm>
          <a:prstGeom prst="rect">
            <a:avLst/>
          </a:prstGeom>
          <a:noFill/>
          <a:ln>
            <a:noFill/>
          </a:ln>
        </p:spPr>
      </p:pic>
      <p:pic>
        <p:nvPicPr>
          <p:cNvPr descr="bag, briefcase, business, career, job icon" id="227" name="Google Shape;227;p32"/>
          <p:cNvPicPr preferRelativeResize="0"/>
          <p:nvPr/>
        </p:nvPicPr>
        <p:blipFill rotWithShape="1">
          <a:blip r:embed="rId6">
            <a:alphaModFix/>
          </a:blip>
          <a:srcRect b="0" l="0" r="0" t="0"/>
          <a:stretch/>
        </p:blipFill>
        <p:spPr>
          <a:xfrm>
            <a:off x="6113010" y="1929677"/>
            <a:ext cx="542700" cy="542700"/>
          </a:xfrm>
          <a:prstGeom prst="rect">
            <a:avLst/>
          </a:prstGeom>
          <a:noFill/>
          <a:ln>
            <a:noFill/>
          </a:ln>
        </p:spPr>
      </p:pic>
      <p:pic>
        <p:nvPicPr>
          <p:cNvPr descr="control, drag, mix, random, shuffle icon" id="228" name="Google Shape;228;p32"/>
          <p:cNvPicPr preferRelativeResize="0"/>
          <p:nvPr/>
        </p:nvPicPr>
        <p:blipFill rotWithShape="1">
          <a:blip r:embed="rId7">
            <a:alphaModFix/>
          </a:blip>
          <a:srcRect b="0" l="0" r="0" t="0"/>
          <a:stretch/>
        </p:blipFill>
        <p:spPr>
          <a:xfrm>
            <a:off x="3085851" y="3674982"/>
            <a:ext cx="542700" cy="542700"/>
          </a:xfrm>
          <a:prstGeom prst="rect">
            <a:avLst/>
          </a:prstGeom>
          <a:noFill/>
          <a:ln>
            <a:noFill/>
          </a:ln>
        </p:spPr>
      </p:pic>
      <p:cxnSp>
        <p:nvCxnSpPr>
          <p:cNvPr id="229" name="Google Shape;229;p32"/>
          <p:cNvCxnSpPr>
            <a:stCxn id="214" idx="6"/>
          </p:cNvCxnSpPr>
          <p:nvPr/>
        </p:nvCxnSpPr>
        <p:spPr>
          <a:xfrm>
            <a:off x="3029298" y="2233289"/>
            <a:ext cx="1075800" cy="295800"/>
          </a:xfrm>
          <a:prstGeom prst="straightConnector1">
            <a:avLst/>
          </a:prstGeom>
          <a:noFill/>
          <a:ln cap="flat" cmpd="sng" w="12700">
            <a:solidFill>
              <a:schemeClr val="accent1"/>
            </a:solidFill>
            <a:prstDash val="solid"/>
            <a:round/>
            <a:headEnd len="sm" w="sm" type="none"/>
            <a:tailEnd len="sm" w="sm" type="none"/>
          </a:ln>
        </p:spPr>
      </p:cxnSp>
      <p:cxnSp>
        <p:nvCxnSpPr>
          <p:cNvPr id="230" name="Google Shape;230;p32"/>
          <p:cNvCxnSpPr>
            <a:stCxn id="217" idx="4"/>
            <a:endCxn id="220" idx="0"/>
          </p:cNvCxnSpPr>
          <p:nvPr/>
        </p:nvCxnSpPr>
        <p:spPr>
          <a:xfrm>
            <a:off x="4523465" y="1464842"/>
            <a:ext cx="0" cy="645900"/>
          </a:xfrm>
          <a:prstGeom prst="straightConnector1">
            <a:avLst/>
          </a:prstGeom>
          <a:noFill/>
          <a:ln cap="flat" cmpd="sng" w="12700">
            <a:solidFill>
              <a:schemeClr val="accent1"/>
            </a:solidFill>
            <a:prstDash val="solid"/>
            <a:round/>
            <a:headEnd len="sm" w="sm" type="none"/>
            <a:tailEnd len="sm" w="sm" type="none"/>
          </a:ln>
        </p:spPr>
      </p:cxnSp>
      <p:cxnSp>
        <p:nvCxnSpPr>
          <p:cNvPr id="231" name="Google Shape;231;p32"/>
          <p:cNvCxnSpPr>
            <a:stCxn id="220" idx="5"/>
            <a:endCxn id="222" idx="1"/>
          </p:cNvCxnSpPr>
          <p:nvPr/>
        </p:nvCxnSpPr>
        <p:spPr>
          <a:xfrm>
            <a:off x="4819389" y="2825133"/>
            <a:ext cx="669600" cy="849900"/>
          </a:xfrm>
          <a:prstGeom prst="straightConnector1">
            <a:avLst/>
          </a:prstGeom>
          <a:noFill/>
          <a:ln cap="flat" cmpd="sng" w="12700">
            <a:solidFill>
              <a:schemeClr val="accent1"/>
            </a:solidFill>
            <a:prstDash val="solid"/>
            <a:round/>
            <a:headEnd len="sm" w="sm" type="none"/>
            <a:tailEnd len="sm" w="sm" type="none"/>
          </a:ln>
        </p:spPr>
      </p:cxnSp>
      <p:cxnSp>
        <p:nvCxnSpPr>
          <p:cNvPr id="232" name="Google Shape;232;p32"/>
          <p:cNvCxnSpPr>
            <a:endCxn id="224" idx="2"/>
          </p:cNvCxnSpPr>
          <p:nvPr/>
        </p:nvCxnSpPr>
        <p:spPr>
          <a:xfrm flipH="1" rot="10800000">
            <a:off x="4941914" y="2233289"/>
            <a:ext cx="1010400" cy="295800"/>
          </a:xfrm>
          <a:prstGeom prst="straightConnector1">
            <a:avLst/>
          </a:prstGeom>
          <a:noFill/>
          <a:ln cap="flat" cmpd="sng" w="12700">
            <a:solidFill>
              <a:schemeClr val="accent1"/>
            </a:solidFill>
            <a:prstDash val="solid"/>
            <a:round/>
            <a:headEnd len="sm" w="sm" type="none"/>
            <a:tailEnd len="sm" w="sm" type="none"/>
          </a:ln>
        </p:spPr>
      </p:cxnSp>
      <p:sp>
        <p:nvSpPr>
          <p:cNvPr id="233" name="Google Shape;233;p32"/>
          <p:cNvSpPr/>
          <p:nvPr/>
        </p:nvSpPr>
        <p:spPr>
          <a:xfrm>
            <a:off x="2928956" y="352783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234" name="Google Shape;234;p32"/>
          <p:cNvCxnSpPr>
            <a:stCxn id="233" idx="7"/>
            <a:endCxn id="220" idx="3"/>
          </p:cNvCxnSpPr>
          <p:nvPr/>
        </p:nvCxnSpPr>
        <p:spPr>
          <a:xfrm flipH="1" rot="10800000">
            <a:off x="3643380" y="2825115"/>
            <a:ext cx="584100" cy="825300"/>
          </a:xfrm>
          <a:prstGeom prst="straightConnector1">
            <a:avLst/>
          </a:prstGeom>
          <a:noFill/>
          <a:ln cap="flat" cmpd="sng" w="12700">
            <a:solidFill>
              <a:schemeClr val="accent1"/>
            </a:solidFill>
            <a:prstDash val="solid"/>
            <a:round/>
            <a:headEnd len="sm" w="sm" type="none"/>
            <a:tailEnd len="sm" w="sm" type="none"/>
          </a:ln>
        </p:spPr>
      </p:cxnSp>
      <p:sp>
        <p:nvSpPr>
          <p:cNvPr id="235" name="Google Shape;235;p32"/>
          <p:cNvSpPr txBox="1"/>
          <p:nvPr/>
        </p:nvSpPr>
        <p:spPr>
          <a:xfrm>
            <a:off x="3996563" y="2309912"/>
            <a:ext cx="10539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Georgia"/>
                <a:ea typeface="Georgia"/>
                <a:cs typeface="Georgia"/>
                <a:sym typeface="Georgia"/>
              </a:rPr>
              <a:t>Digital Academy</a:t>
            </a:r>
            <a:endParaRPr b="1" i="0" sz="1100" u="none" cap="none" strike="noStrike">
              <a:solidFill>
                <a:schemeClr val="dk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821650" y="1287500"/>
            <a:ext cx="2644200" cy="887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700"/>
              <a:buNone/>
            </a:pPr>
            <a:r>
              <a:rPr lang="en-US"/>
              <a:t>Digital foundations</a:t>
            </a:r>
            <a:endParaRPr/>
          </a:p>
        </p:txBody>
      </p:sp>
      <p:sp>
        <p:nvSpPr>
          <p:cNvPr id="242" name="Google Shape;242;p33"/>
          <p:cNvSpPr/>
          <p:nvPr/>
        </p:nvSpPr>
        <p:spPr>
          <a:xfrm>
            <a:off x="716125" y="1283125"/>
            <a:ext cx="2174100" cy="887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3"/>
          <p:cNvSpPr txBox="1"/>
          <p:nvPr/>
        </p:nvSpPr>
        <p:spPr>
          <a:xfrm>
            <a:off x="549225" y="312400"/>
            <a:ext cx="1699800" cy="12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800"/>
              <a:buFont typeface="Arial"/>
              <a:buNone/>
            </a:pPr>
            <a:r>
              <a:rPr b="0" i="0" lang="en-US" sz="6800" u="none" cap="none" strike="noStrike">
                <a:solidFill>
                  <a:schemeClr val="dk2"/>
                </a:solidFill>
                <a:latin typeface="Georgia"/>
                <a:ea typeface="Georgia"/>
                <a:cs typeface="Georgia"/>
                <a:sym typeface="Georgia"/>
              </a:rPr>
              <a:t>1</a:t>
            </a:r>
            <a:endParaRPr b="0" i="0" sz="6800" u="none" cap="none" strike="noStrike">
              <a:solidFill>
                <a:schemeClr val="dk2"/>
              </a:solidFill>
              <a:latin typeface="Georgia"/>
              <a:ea typeface="Georgia"/>
              <a:cs typeface="Georgia"/>
              <a:sym typeface="Georgia"/>
            </a:endParaRPr>
          </a:p>
        </p:txBody>
      </p:sp>
      <p:sp>
        <p:nvSpPr>
          <p:cNvPr id="244" name="Google Shape;244;p33"/>
          <p:cNvSpPr/>
          <p:nvPr/>
        </p:nvSpPr>
        <p:spPr>
          <a:xfrm>
            <a:off x="1008525" y="1128775"/>
            <a:ext cx="109500" cy="109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3"/>
          <p:cNvSpPr/>
          <p:nvPr/>
        </p:nvSpPr>
        <p:spPr>
          <a:xfrm>
            <a:off x="711725" y="2224125"/>
            <a:ext cx="1168500" cy="37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3"/>
          <p:cNvSpPr/>
          <p:nvPr/>
        </p:nvSpPr>
        <p:spPr>
          <a:xfrm>
            <a:off x="3355950" y="426600"/>
            <a:ext cx="1379100" cy="282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3"/>
          <p:cNvSpPr/>
          <p:nvPr/>
        </p:nvSpPr>
        <p:spPr>
          <a:xfrm>
            <a:off x="5309225" y="426600"/>
            <a:ext cx="1379100" cy="2820000"/>
          </a:xfrm>
          <a:prstGeom prst="rect">
            <a:avLst/>
          </a:prstGeom>
          <a:solidFill>
            <a:srgbClr val="3F2A5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3"/>
          <p:cNvSpPr/>
          <p:nvPr/>
        </p:nvSpPr>
        <p:spPr>
          <a:xfrm>
            <a:off x="7262500" y="426600"/>
            <a:ext cx="1379100" cy="282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9" name="Google Shape;249;p33"/>
          <p:cNvPicPr preferRelativeResize="0"/>
          <p:nvPr/>
        </p:nvPicPr>
        <p:blipFill rotWithShape="1">
          <a:blip r:embed="rId3">
            <a:alphaModFix/>
          </a:blip>
          <a:srcRect b="0" l="0" r="0" t="0"/>
          <a:stretch/>
        </p:blipFill>
        <p:spPr>
          <a:xfrm>
            <a:off x="3401275" y="1086975"/>
            <a:ext cx="1288451" cy="1288451"/>
          </a:xfrm>
          <a:prstGeom prst="rect">
            <a:avLst/>
          </a:prstGeom>
          <a:noFill/>
          <a:ln>
            <a:noFill/>
          </a:ln>
        </p:spPr>
      </p:pic>
      <p:sp>
        <p:nvSpPr>
          <p:cNvPr id="250" name="Google Shape;250;p33"/>
          <p:cNvSpPr txBox="1"/>
          <p:nvPr/>
        </p:nvSpPr>
        <p:spPr>
          <a:xfrm>
            <a:off x="3355950" y="3246600"/>
            <a:ext cx="1379100" cy="96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A variety of learning opportunities to raise awareness and literacy for public servants</a:t>
            </a:r>
            <a:endParaRPr b="0" i="0" sz="1050" u="none" cap="none" strike="noStrike">
              <a:solidFill>
                <a:srgbClr val="3F3F3F"/>
              </a:solidFill>
              <a:latin typeface="Georgia"/>
              <a:ea typeface="Georgia"/>
              <a:cs typeface="Georgia"/>
              <a:sym typeface="Georgia"/>
            </a:endParaRPr>
          </a:p>
        </p:txBody>
      </p:sp>
      <p:sp>
        <p:nvSpPr>
          <p:cNvPr id="251" name="Google Shape;251;p33"/>
          <p:cNvSpPr txBox="1"/>
          <p:nvPr/>
        </p:nvSpPr>
        <p:spPr>
          <a:xfrm>
            <a:off x="5249075" y="3246600"/>
            <a:ext cx="1500900" cy="11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Combination of original content, third party solutions and community interactions</a:t>
            </a:r>
            <a:endParaRPr b="0" i="0" sz="1050" u="none" cap="none" strike="noStrike">
              <a:solidFill>
                <a:srgbClr val="3F3F3F"/>
              </a:solidFill>
              <a:latin typeface="Georgia"/>
              <a:ea typeface="Georgia"/>
              <a:cs typeface="Georgia"/>
              <a:sym typeface="Georgia"/>
            </a:endParaRPr>
          </a:p>
        </p:txBody>
      </p:sp>
      <p:sp>
        <p:nvSpPr>
          <p:cNvPr id="252" name="Google Shape;252;p33"/>
          <p:cNvSpPr txBox="1"/>
          <p:nvPr/>
        </p:nvSpPr>
        <p:spPr>
          <a:xfrm>
            <a:off x="7201600" y="3246600"/>
            <a:ext cx="1500900" cy="11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Digital 101 online and across all of Canada</a:t>
            </a:r>
            <a:endParaRPr b="0" i="0" sz="1050" u="none" cap="none" strike="noStrike">
              <a:solidFill>
                <a:srgbClr val="3F3F3F"/>
              </a:solidFill>
              <a:latin typeface="Georgia"/>
              <a:ea typeface="Georgia"/>
              <a:cs typeface="Georgia"/>
              <a:sym typeface="Georgia"/>
            </a:endParaRPr>
          </a:p>
        </p:txBody>
      </p:sp>
      <p:sp>
        <p:nvSpPr>
          <p:cNvPr id="253" name="Google Shape;253;p33"/>
          <p:cNvSpPr/>
          <p:nvPr/>
        </p:nvSpPr>
        <p:spPr>
          <a:xfrm>
            <a:off x="5481613" y="1087000"/>
            <a:ext cx="1035828" cy="1288440"/>
          </a:xfrm>
          <a:prstGeom prst="lightningBol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4" name="Google Shape;254;p33"/>
          <p:cNvPicPr preferRelativeResize="0"/>
          <p:nvPr/>
        </p:nvPicPr>
        <p:blipFill rotWithShape="1">
          <a:blip r:embed="rId4">
            <a:alphaModFix/>
          </a:blip>
          <a:srcRect b="0" l="0" r="0" t="0"/>
          <a:stretch/>
        </p:blipFill>
        <p:spPr>
          <a:xfrm>
            <a:off x="7307825" y="1086975"/>
            <a:ext cx="1288451" cy="1288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4"/>
          <p:cNvSpPr txBox="1"/>
          <p:nvPr/>
        </p:nvSpPr>
        <p:spPr>
          <a:xfrm>
            <a:off x="167100" y="22500"/>
            <a:ext cx="1699800" cy="12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800"/>
              <a:buFont typeface="Arial"/>
              <a:buNone/>
            </a:pPr>
            <a:r>
              <a:rPr b="0" i="0" lang="en-US" sz="6800" u="none" cap="none" strike="noStrike">
                <a:solidFill>
                  <a:schemeClr val="dk2"/>
                </a:solidFill>
                <a:latin typeface="Georgia"/>
                <a:ea typeface="Georgia"/>
                <a:cs typeface="Georgia"/>
                <a:sym typeface="Georgia"/>
              </a:rPr>
              <a:t>2</a:t>
            </a:r>
            <a:endParaRPr b="0" i="0" sz="6800" u="none" cap="none" strike="noStrike">
              <a:solidFill>
                <a:schemeClr val="dk2"/>
              </a:solidFill>
              <a:latin typeface="Georgia"/>
              <a:ea typeface="Georgia"/>
              <a:cs typeface="Georgia"/>
              <a:sym typeface="Georgia"/>
            </a:endParaRPr>
          </a:p>
        </p:txBody>
      </p:sp>
      <p:sp>
        <p:nvSpPr>
          <p:cNvPr id="261" name="Google Shape;261;p34"/>
          <p:cNvSpPr/>
          <p:nvPr/>
        </p:nvSpPr>
        <p:spPr>
          <a:xfrm>
            <a:off x="718625" y="838875"/>
            <a:ext cx="109500" cy="109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4"/>
          <p:cNvSpPr/>
          <p:nvPr/>
        </p:nvSpPr>
        <p:spPr>
          <a:xfrm>
            <a:off x="298875" y="1012825"/>
            <a:ext cx="3092100" cy="6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4"/>
          <p:cNvSpPr txBox="1"/>
          <p:nvPr/>
        </p:nvSpPr>
        <p:spPr>
          <a:xfrm>
            <a:off x="237975" y="2590880"/>
            <a:ext cx="1500900" cy="11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Data</a:t>
            </a:r>
            <a:r>
              <a:rPr b="0" i="0" lang="en-US" sz="1050" u="none" cap="none" strike="noStrike">
                <a:solidFill>
                  <a:srgbClr val="3F3F3F"/>
                </a:solidFill>
                <a:latin typeface="Georgia"/>
                <a:ea typeface="Georgia"/>
                <a:cs typeface="Georgia"/>
                <a:sym typeface="Georgia"/>
              </a:rPr>
              <a:t>: skills and tools required to conduct analytics, develop and test hypotheses, visualize and share reproducible results</a:t>
            </a:r>
            <a:endParaRPr b="0" i="0" sz="1050" u="none" cap="none" strike="noStrike">
              <a:solidFill>
                <a:srgbClr val="3F3F3F"/>
              </a:solidFill>
              <a:latin typeface="Georgia"/>
              <a:ea typeface="Georgia"/>
              <a:cs typeface="Georgia"/>
              <a:sym typeface="Georgia"/>
            </a:endParaRPr>
          </a:p>
        </p:txBody>
      </p:sp>
      <p:sp>
        <p:nvSpPr>
          <p:cNvPr id="264" name="Google Shape;264;p34"/>
          <p:cNvSpPr txBox="1"/>
          <p:nvPr/>
        </p:nvSpPr>
        <p:spPr>
          <a:xfrm>
            <a:off x="1994800" y="2590880"/>
            <a:ext cx="1500900" cy="11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Design</a:t>
            </a:r>
            <a:r>
              <a:rPr b="0" i="0" lang="en-US" sz="1050" u="none" cap="none" strike="noStrike">
                <a:solidFill>
                  <a:srgbClr val="3F3F3F"/>
                </a:solidFill>
                <a:latin typeface="Georgia"/>
                <a:ea typeface="Georgia"/>
                <a:cs typeface="Georgia"/>
                <a:sym typeface="Georgia"/>
              </a:rPr>
              <a:t>: skills related to techniques and tools used in user experience research and service design in a digital age</a:t>
            </a:r>
            <a:endParaRPr b="0" i="0" sz="1050" u="none" cap="none" strike="noStrike">
              <a:solidFill>
                <a:srgbClr val="3F3F3F"/>
              </a:solidFill>
              <a:latin typeface="Georgia"/>
              <a:ea typeface="Georgia"/>
              <a:cs typeface="Georgia"/>
              <a:sym typeface="Georgia"/>
            </a:endParaRPr>
          </a:p>
        </p:txBody>
      </p:sp>
      <p:sp>
        <p:nvSpPr>
          <p:cNvPr id="265" name="Google Shape;265;p34"/>
          <p:cNvSpPr txBox="1"/>
          <p:nvPr/>
        </p:nvSpPr>
        <p:spPr>
          <a:xfrm>
            <a:off x="3821550" y="2590880"/>
            <a:ext cx="1500900" cy="181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Artificial intelligence and machine learning</a:t>
            </a:r>
            <a:r>
              <a:rPr b="0" i="0" lang="en-US" sz="1050" u="none" cap="none" strike="noStrike">
                <a:solidFill>
                  <a:srgbClr val="3F3F3F"/>
                </a:solidFill>
                <a:latin typeface="Georgia"/>
                <a:ea typeface="Georgia"/>
                <a:cs typeface="Georgia"/>
                <a:sym typeface="Georgia"/>
              </a:rPr>
              <a:t>: practical experience in developing and using algorithms to learn from and make predictions or decisions based on data</a:t>
            </a:r>
            <a:endParaRPr b="0" i="0" sz="1050" u="none" cap="none" strike="noStrike">
              <a:solidFill>
                <a:srgbClr val="3F3F3F"/>
              </a:solidFill>
              <a:latin typeface="Georgia"/>
              <a:ea typeface="Georgia"/>
              <a:cs typeface="Georgia"/>
              <a:sym typeface="Georgia"/>
            </a:endParaRPr>
          </a:p>
        </p:txBody>
      </p:sp>
      <p:sp>
        <p:nvSpPr>
          <p:cNvPr id="266" name="Google Shape;266;p34"/>
          <p:cNvSpPr txBox="1"/>
          <p:nvPr/>
        </p:nvSpPr>
        <p:spPr>
          <a:xfrm>
            <a:off x="5760775" y="2623330"/>
            <a:ext cx="1500900" cy="11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DevOps</a:t>
            </a:r>
            <a:r>
              <a:rPr b="0" i="0" lang="en-US" sz="1050" u="none" cap="none" strike="noStrike">
                <a:solidFill>
                  <a:srgbClr val="3F3F3F"/>
                </a:solidFill>
                <a:latin typeface="Georgia"/>
                <a:ea typeface="Georgia"/>
                <a:cs typeface="Georgia"/>
                <a:sym typeface="Georgia"/>
              </a:rPr>
              <a:t>: application &amp; Web development and coding; includes bootcamp in developing web and mobile applications</a:t>
            </a:r>
            <a:endParaRPr b="0" i="0" sz="1050" u="none" cap="none" strike="noStrike">
              <a:solidFill>
                <a:srgbClr val="3F3F3F"/>
              </a:solidFill>
              <a:latin typeface="Georgia"/>
              <a:ea typeface="Georgia"/>
              <a:cs typeface="Georgia"/>
              <a:sym typeface="Georgia"/>
            </a:endParaRPr>
          </a:p>
        </p:txBody>
      </p:sp>
      <p:sp>
        <p:nvSpPr>
          <p:cNvPr id="267" name="Google Shape;267;p34"/>
          <p:cNvSpPr txBox="1"/>
          <p:nvPr/>
        </p:nvSpPr>
        <p:spPr>
          <a:xfrm>
            <a:off x="7578225" y="2623330"/>
            <a:ext cx="1500900" cy="11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Disruption</a:t>
            </a:r>
            <a:r>
              <a:rPr b="0" i="0" lang="en-US" sz="1050" u="none" cap="none" strike="noStrike">
                <a:solidFill>
                  <a:srgbClr val="3F3F3F"/>
                </a:solidFill>
                <a:latin typeface="Georgia"/>
                <a:ea typeface="Georgia"/>
                <a:cs typeface="Georgia"/>
                <a:sym typeface="Georgia"/>
              </a:rPr>
              <a:t>: understanding technology and how it’s impacting and could impact Canada</a:t>
            </a:r>
            <a:endParaRPr b="0" i="0" sz="1050" u="none" cap="none" strike="noStrike">
              <a:solidFill>
                <a:srgbClr val="3F3F3F"/>
              </a:solidFill>
              <a:latin typeface="Georgia"/>
              <a:ea typeface="Georgia"/>
              <a:cs typeface="Georgia"/>
              <a:sym typeface="Georgia"/>
            </a:endParaRPr>
          </a:p>
        </p:txBody>
      </p:sp>
      <p:sp>
        <p:nvSpPr>
          <p:cNvPr id="268" name="Google Shape;268;p34"/>
          <p:cNvSpPr txBox="1"/>
          <p:nvPr/>
        </p:nvSpPr>
        <p:spPr>
          <a:xfrm>
            <a:off x="828125" y="245250"/>
            <a:ext cx="2923200"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Premium:</a:t>
            </a:r>
            <a:endParaRPr b="0" i="0" sz="2200" u="none" cap="none" strike="noStrike">
              <a:solidFill>
                <a:srgbClr val="4E5B73"/>
              </a:solidFill>
              <a:latin typeface="Georgia"/>
              <a:ea typeface="Georgia"/>
              <a:cs typeface="Georgia"/>
              <a:sym typeface="Georgia"/>
            </a:endParaRPr>
          </a:p>
        </p:txBody>
      </p:sp>
      <p:sp>
        <p:nvSpPr>
          <p:cNvPr id="269" name="Google Shape;269;p34"/>
          <p:cNvSpPr txBox="1"/>
          <p:nvPr/>
        </p:nvSpPr>
        <p:spPr>
          <a:xfrm>
            <a:off x="828125" y="564700"/>
            <a:ext cx="3000000" cy="39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4E5B73"/>
                </a:solidFill>
                <a:latin typeface="Georgia"/>
                <a:ea typeface="Georgia"/>
                <a:cs typeface="Georgia"/>
                <a:sym typeface="Georgia"/>
              </a:rPr>
              <a:t>Specialized learning</a:t>
            </a:r>
            <a:endParaRPr b="0" i="0" sz="1400" u="none" cap="none" strike="noStrike">
              <a:solidFill>
                <a:srgbClr val="000000"/>
              </a:solidFill>
              <a:latin typeface="Arial"/>
              <a:ea typeface="Arial"/>
              <a:cs typeface="Arial"/>
              <a:sym typeface="Arial"/>
            </a:endParaRPr>
          </a:p>
        </p:txBody>
      </p:sp>
      <p:pic>
        <p:nvPicPr>
          <p:cNvPr id="270" name="Google Shape;270;p34"/>
          <p:cNvPicPr preferRelativeResize="0"/>
          <p:nvPr/>
        </p:nvPicPr>
        <p:blipFill rotWithShape="1">
          <a:blip r:embed="rId3">
            <a:alphaModFix/>
          </a:blip>
          <a:srcRect b="0" l="0" r="0" t="0"/>
          <a:stretch/>
        </p:blipFill>
        <p:spPr>
          <a:xfrm>
            <a:off x="7875215" y="1325136"/>
            <a:ext cx="895500" cy="1080000"/>
          </a:xfrm>
          <a:prstGeom prst="rect">
            <a:avLst/>
          </a:prstGeom>
          <a:noFill/>
          <a:ln>
            <a:noFill/>
          </a:ln>
        </p:spPr>
      </p:pic>
      <p:pic>
        <p:nvPicPr>
          <p:cNvPr id="271" name="Google Shape;271;p34"/>
          <p:cNvPicPr preferRelativeResize="0"/>
          <p:nvPr/>
        </p:nvPicPr>
        <p:blipFill rotWithShape="1">
          <a:blip r:embed="rId4">
            <a:alphaModFix/>
          </a:blip>
          <a:srcRect b="0" l="0" r="0" t="0"/>
          <a:stretch/>
        </p:blipFill>
        <p:spPr>
          <a:xfrm>
            <a:off x="3939033" y="1386028"/>
            <a:ext cx="1265933" cy="1079999"/>
          </a:xfrm>
          <a:prstGeom prst="rect">
            <a:avLst/>
          </a:prstGeom>
          <a:noFill/>
          <a:ln>
            <a:noFill/>
          </a:ln>
        </p:spPr>
      </p:pic>
      <p:pic>
        <p:nvPicPr>
          <p:cNvPr id="272" name="Google Shape;272;p34"/>
          <p:cNvPicPr preferRelativeResize="0"/>
          <p:nvPr/>
        </p:nvPicPr>
        <p:blipFill rotWithShape="1">
          <a:blip r:embed="rId5">
            <a:alphaModFix/>
          </a:blip>
          <a:srcRect b="0" l="0" r="0" t="0"/>
          <a:stretch/>
        </p:blipFill>
        <p:spPr>
          <a:xfrm>
            <a:off x="6043506" y="1325136"/>
            <a:ext cx="935437" cy="1080000"/>
          </a:xfrm>
          <a:prstGeom prst="rect">
            <a:avLst/>
          </a:prstGeom>
          <a:noFill/>
          <a:ln>
            <a:noFill/>
          </a:ln>
        </p:spPr>
      </p:pic>
      <p:pic>
        <p:nvPicPr>
          <p:cNvPr id="273" name="Google Shape;273;p34"/>
          <p:cNvPicPr preferRelativeResize="0"/>
          <p:nvPr/>
        </p:nvPicPr>
        <p:blipFill rotWithShape="1">
          <a:blip r:embed="rId6">
            <a:alphaModFix/>
          </a:blip>
          <a:srcRect b="0" l="0" r="0" t="0"/>
          <a:stretch/>
        </p:blipFill>
        <p:spPr>
          <a:xfrm>
            <a:off x="2205250" y="1386028"/>
            <a:ext cx="1080000" cy="1080000"/>
          </a:xfrm>
          <a:prstGeom prst="rect">
            <a:avLst/>
          </a:prstGeom>
          <a:noFill/>
          <a:ln>
            <a:noFill/>
          </a:ln>
        </p:spPr>
      </p:pic>
      <p:pic>
        <p:nvPicPr>
          <p:cNvPr id="274" name="Google Shape;274;p34"/>
          <p:cNvPicPr preferRelativeResize="0"/>
          <p:nvPr/>
        </p:nvPicPr>
        <p:blipFill rotWithShape="1">
          <a:blip r:embed="rId7">
            <a:alphaModFix/>
          </a:blip>
          <a:srcRect b="0" l="0" r="0" t="0"/>
          <a:stretch/>
        </p:blipFill>
        <p:spPr>
          <a:xfrm>
            <a:off x="451237" y="1325136"/>
            <a:ext cx="1074375" cy="10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320908" y="142875"/>
            <a:ext cx="8502300" cy="815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700"/>
              <a:buNone/>
            </a:pPr>
            <a:r>
              <a:rPr lang="en-US"/>
              <a:t>Premium: Sample Data Curriculum</a:t>
            </a:r>
            <a:endParaRPr/>
          </a:p>
        </p:txBody>
      </p:sp>
      <p:sp>
        <p:nvSpPr>
          <p:cNvPr id="281" name="Google Shape;281;p35"/>
          <p:cNvSpPr/>
          <p:nvPr/>
        </p:nvSpPr>
        <p:spPr>
          <a:xfrm>
            <a:off x="320900" y="1003525"/>
            <a:ext cx="2442000" cy="68100"/>
          </a:xfrm>
          <a:prstGeom prst="rect">
            <a:avLst/>
          </a:prstGeom>
          <a:solidFill>
            <a:srgbClr val="DA797A"/>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5"/>
          <p:cNvSpPr/>
          <p:nvPr/>
        </p:nvSpPr>
        <p:spPr>
          <a:xfrm>
            <a:off x="346675" y="12805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1</a:t>
            </a:r>
            <a:endParaRPr b="0" i="0" sz="1400" u="none" cap="none" strike="noStrike">
              <a:solidFill>
                <a:schemeClr val="accent2"/>
              </a:solidFill>
              <a:latin typeface="Georgia"/>
              <a:ea typeface="Georgia"/>
              <a:cs typeface="Georgia"/>
              <a:sym typeface="Georgia"/>
            </a:endParaRPr>
          </a:p>
        </p:txBody>
      </p:sp>
      <p:sp>
        <p:nvSpPr>
          <p:cNvPr id="283" name="Google Shape;283;p35"/>
          <p:cNvSpPr/>
          <p:nvPr/>
        </p:nvSpPr>
        <p:spPr>
          <a:xfrm>
            <a:off x="346675" y="183605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2</a:t>
            </a:r>
            <a:endParaRPr b="0" i="0" sz="1400" u="none" cap="none" strike="noStrike">
              <a:solidFill>
                <a:schemeClr val="accent2"/>
              </a:solidFill>
              <a:latin typeface="Georgia"/>
              <a:ea typeface="Georgia"/>
              <a:cs typeface="Georgia"/>
              <a:sym typeface="Georgia"/>
            </a:endParaRPr>
          </a:p>
        </p:txBody>
      </p:sp>
      <p:sp>
        <p:nvSpPr>
          <p:cNvPr id="284" name="Google Shape;284;p35"/>
          <p:cNvSpPr/>
          <p:nvPr/>
        </p:nvSpPr>
        <p:spPr>
          <a:xfrm>
            <a:off x="346675" y="239152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3</a:t>
            </a:r>
            <a:endParaRPr b="0" i="0" sz="1400" u="none" cap="none" strike="noStrike">
              <a:solidFill>
                <a:schemeClr val="accent2"/>
              </a:solidFill>
              <a:latin typeface="Georgia"/>
              <a:ea typeface="Georgia"/>
              <a:cs typeface="Georgia"/>
              <a:sym typeface="Georgia"/>
            </a:endParaRPr>
          </a:p>
        </p:txBody>
      </p:sp>
      <p:sp>
        <p:nvSpPr>
          <p:cNvPr id="285" name="Google Shape;285;p35"/>
          <p:cNvSpPr/>
          <p:nvPr/>
        </p:nvSpPr>
        <p:spPr>
          <a:xfrm>
            <a:off x="346675" y="294700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4</a:t>
            </a:r>
            <a:endParaRPr b="0" i="0" sz="1400" u="none" cap="none" strike="noStrike">
              <a:solidFill>
                <a:schemeClr val="accent2"/>
              </a:solidFill>
              <a:latin typeface="Georgia"/>
              <a:ea typeface="Georgia"/>
              <a:cs typeface="Georgia"/>
              <a:sym typeface="Georgia"/>
            </a:endParaRPr>
          </a:p>
        </p:txBody>
      </p:sp>
      <p:sp>
        <p:nvSpPr>
          <p:cNvPr id="286" name="Google Shape;286;p35"/>
          <p:cNvSpPr/>
          <p:nvPr/>
        </p:nvSpPr>
        <p:spPr>
          <a:xfrm>
            <a:off x="346675" y="3484763"/>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5</a:t>
            </a:r>
            <a:endParaRPr b="0" i="0" sz="1400" u="none" cap="none" strike="noStrike">
              <a:solidFill>
                <a:schemeClr val="accent2"/>
              </a:solidFill>
              <a:latin typeface="Georgia"/>
              <a:ea typeface="Georgia"/>
              <a:cs typeface="Georgia"/>
              <a:sym typeface="Georgia"/>
            </a:endParaRPr>
          </a:p>
        </p:txBody>
      </p:sp>
      <p:sp>
        <p:nvSpPr>
          <p:cNvPr id="287" name="Google Shape;287;p35"/>
          <p:cNvSpPr/>
          <p:nvPr/>
        </p:nvSpPr>
        <p:spPr>
          <a:xfrm>
            <a:off x="346675" y="39764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6</a:t>
            </a:r>
            <a:endParaRPr b="0" i="0" sz="1400" u="none" cap="none" strike="noStrike">
              <a:solidFill>
                <a:schemeClr val="accent2"/>
              </a:solidFill>
              <a:latin typeface="Georgia"/>
              <a:ea typeface="Georgia"/>
              <a:cs typeface="Georgia"/>
              <a:sym typeface="Georgia"/>
            </a:endParaRPr>
          </a:p>
        </p:txBody>
      </p:sp>
      <p:sp>
        <p:nvSpPr>
          <p:cNvPr id="288" name="Google Shape;288;p35"/>
          <p:cNvSpPr/>
          <p:nvPr/>
        </p:nvSpPr>
        <p:spPr>
          <a:xfrm>
            <a:off x="4814800" y="12805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7</a:t>
            </a:r>
            <a:endParaRPr b="0" i="0" sz="1400" u="none" cap="none" strike="noStrike">
              <a:solidFill>
                <a:schemeClr val="accent2"/>
              </a:solidFill>
              <a:latin typeface="Georgia"/>
              <a:ea typeface="Georgia"/>
              <a:cs typeface="Georgia"/>
              <a:sym typeface="Georgia"/>
            </a:endParaRPr>
          </a:p>
        </p:txBody>
      </p:sp>
      <p:sp>
        <p:nvSpPr>
          <p:cNvPr id="289" name="Google Shape;289;p35"/>
          <p:cNvSpPr/>
          <p:nvPr/>
        </p:nvSpPr>
        <p:spPr>
          <a:xfrm>
            <a:off x="4814800" y="183605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8</a:t>
            </a:r>
            <a:endParaRPr b="0" i="0" sz="1400" u="none" cap="none" strike="noStrike">
              <a:solidFill>
                <a:schemeClr val="accent2"/>
              </a:solidFill>
              <a:latin typeface="Georgia"/>
              <a:ea typeface="Georgia"/>
              <a:cs typeface="Georgia"/>
              <a:sym typeface="Georgia"/>
            </a:endParaRPr>
          </a:p>
        </p:txBody>
      </p:sp>
      <p:sp>
        <p:nvSpPr>
          <p:cNvPr id="290" name="Google Shape;290;p35"/>
          <p:cNvSpPr/>
          <p:nvPr/>
        </p:nvSpPr>
        <p:spPr>
          <a:xfrm>
            <a:off x="4814800" y="239152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Georgia"/>
                <a:ea typeface="Georgia"/>
                <a:cs typeface="Georgia"/>
                <a:sym typeface="Georgia"/>
              </a:rPr>
              <a:t>9</a:t>
            </a:r>
            <a:endParaRPr b="0" i="0" sz="1400" u="none" cap="none" strike="noStrike">
              <a:solidFill>
                <a:schemeClr val="accent2"/>
              </a:solidFill>
              <a:latin typeface="Georgia"/>
              <a:ea typeface="Georgia"/>
              <a:cs typeface="Georgia"/>
              <a:sym typeface="Georgia"/>
            </a:endParaRPr>
          </a:p>
        </p:txBody>
      </p:sp>
      <p:sp>
        <p:nvSpPr>
          <p:cNvPr id="291" name="Google Shape;291;p35"/>
          <p:cNvSpPr txBox="1"/>
          <p:nvPr/>
        </p:nvSpPr>
        <p:spPr>
          <a:xfrm>
            <a:off x="728575" y="1234525"/>
            <a:ext cx="29715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Data science universals</a:t>
            </a:r>
            <a:endParaRPr b="0" i="0" sz="1400" u="none" cap="none" strike="noStrike">
              <a:solidFill>
                <a:srgbClr val="000000"/>
              </a:solidFill>
              <a:latin typeface="Arial"/>
              <a:ea typeface="Arial"/>
              <a:cs typeface="Arial"/>
              <a:sym typeface="Arial"/>
            </a:endParaRPr>
          </a:p>
        </p:txBody>
      </p:sp>
      <p:sp>
        <p:nvSpPr>
          <p:cNvPr id="292" name="Google Shape;292;p35"/>
          <p:cNvSpPr txBox="1"/>
          <p:nvPr/>
        </p:nvSpPr>
        <p:spPr>
          <a:xfrm>
            <a:off x="728575" y="1795338"/>
            <a:ext cx="33606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Basics of programming</a:t>
            </a:r>
            <a:endParaRPr b="0" i="0" sz="1400" u="none" cap="none" strike="noStrike">
              <a:solidFill>
                <a:schemeClr val="dk1"/>
              </a:solidFill>
              <a:latin typeface="Arial"/>
              <a:ea typeface="Arial"/>
              <a:cs typeface="Arial"/>
              <a:sym typeface="Arial"/>
            </a:endParaRPr>
          </a:p>
        </p:txBody>
      </p:sp>
      <p:sp>
        <p:nvSpPr>
          <p:cNvPr id="293" name="Google Shape;293;p35"/>
          <p:cNvSpPr txBox="1"/>
          <p:nvPr/>
        </p:nvSpPr>
        <p:spPr>
          <a:xfrm>
            <a:off x="728575" y="2345475"/>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Statistical and math foundations</a:t>
            </a:r>
            <a:endParaRPr b="0" i="0" sz="1400" u="none" cap="none" strike="noStrike">
              <a:solidFill>
                <a:schemeClr val="dk1"/>
              </a:solidFill>
              <a:latin typeface="Arial"/>
              <a:ea typeface="Arial"/>
              <a:cs typeface="Arial"/>
              <a:sym typeface="Arial"/>
            </a:endParaRPr>
          </a:p>
        </p:txBody>
      </p:sp>
      <p:sp>
        <p:nvSpPr>
          <p:cNvPr id="294" name="Google Shape;294;p35"/>
          <p:cNvSpPr txBox="1"/>
          <p:nvPr/>
        </p:nvSpPr>
        <p:spPr>
          <a:xfrm>
            <a:off x="728575" y="2900950"/>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Data and information architecture</a:t>
            </a:r>
            <a:endParaRPr b="0" i="0" sz="1400" u="none" cap="none" strike="noStrike">
              <a:solidFill>
                <a:schemeClr val="dk1"/>
              </a:solidFill>
              <a:latin typeface="Arial"/>
              <a:ea typeface="Arial"/>
              <a:cs typeface="Arial"/>
              <a:sym typeface="Arial"/>
            </a:endParaRPr>
          </a:p>
        </p:txBody>
      </p:sp>
      <p:sp>
        <p:nvSpPr>
          <p:cNvPr id="295" name="Google Shape;295;p35"/>
          <p:cNvSpPr txBox="1"/>
          <p:nvPr/>
        </p:nvSpPr>
        <p:spPr>
          <a:xfrm>
            <a:off x="728575" y="3456413"/>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Data collection and processing</a:t>
            </a:r>
            <a:endParaRPr b="0" i="0" sz="1400" u="none" cap="none" strike="noStrike">
              <a:solidFill>
                <a:schemeClr val="dk1"/>
              </a:solidFill>
              <a:latin typeface="Arial"/>
              <a:ea typeface="Arial"/>
              <a:cs typeface="Arial"/>
              <a:sym typeface="Arial"/>
            </a:endParaRPr>
          </a:p>
        </p:txBody>
      </p:sp>
      <p:sp>
        <p:nvSpPr>
          <p:cNvPr id="296" name="Google Shape;296;p35"/>
          <p:cNvSpPr txBox="1"/>
          <p:nvPr/>
        </p:nvSpPr>
        <p:spPr>
          <a:xfrm>
            <a:off x="728575" y="3930425"/>
            <a:ext cx="39120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Data exploration and visualization</a:t>
            </a:r>
            <a:endParaRPr b="0" i="0" sz="1400" u="none" cap="none" strike="noStrike">
              <a:solidFill>
                <a:schemeClr val="dk1"/>
              </a:solidFill>
              <a:latin typeface="Arial"/>
              <a:ea typeface="Arial"/>
              <a:cs typeface="Arial"/>
              <a:sym typeface="Arial"/>
            </a:endParaRPr>
          </a:p>
        </p:txBody>
      </p:sp>
      <p:sp>
        <p:nvSpPr>
          <p:cNvPr id="297" name="Google Shape;297;p35"/>
          <p:cNvSpPr txBox="1"/>
          <p:nvPr/>
        </p:nvSpPr>
        <p:spPr>
          <a:xfrm>
            <a:off x="5278350" y="1234525"/>
            <a:ext cx="3696300" cy="6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Basic data analytics techniques</a:t>
            </a:r>
            <a:endParaRPr b="0" i="0" sz="1400" u="none" cap="none" strike="noStrike">
              <a:solidFill>
                <a:schemeClr val="dk1"/>
              </a:solidFill>
              <a:latin typeface="Arial"/>
              <a:ea typeface="Arial"/>
              <a:cs typeface="Arial"/>
              <a:sym typeface="Arial"/>
            </a:endParaRPr>
          </a:p>
        </p:txBody>
      </p:sp>
      <p:sp>
        <p:nvSpPr>
          <p:cNvPr id="298" name="Google Shape;298;p35"/>
          <p:cNvSpPr txBox="1"/>
          <p:nvPr/>
        </p:nvSpPr>
        <p:spPr>
          <a:xfrm>
            <a:off x="5278350" y="1833500"/>
            <a:ext cx="3696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Measures and metrics</a:t>
            </a:r>
            <a:endParaRPr b="0" i="0" sz="1400" u="none" cap="none" strike="noStrike">
              <a:solidFill>
                <a:schemeClr val="dk1"/>
              </a:solidFill>
              <a:latin typeface="Arial"/>
              <a:ea typeface="Arial"/>
              <a:cs typeface="Arial"/>
              <a:sym typeface="Arial"/>
            </a:endParaRPr>
          </a:p>
        </p:txBody>
      </p:sp>
      <p:sp>
        <p:nvSpPr>
          <p:cNvPr id="299" name="Google Shape;299;p35"/>
          <p:cNvSpPr txBox="1"/>
          <p:nvPr/>
        </p:nvSpPr>
        <p:spPr>
          <a:xfrm>
            <a:off x="5278350" y="2275013"/>
            <a:ext cx="31905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Advanced data visualization and reporting</a:t>
            </a:r>
            <a:endParaRPr b="0" i="0" sz="1400" u="none" cap="none" strike="noStrike">
              <a:solidFill>
                <a:schemeClr val="dk1"/>
              </a:solidFill>
              <a:latin typeface="Arial"/>
              <a:ea typeface="Arial"/>
              <a:cs typeface="Arial"/>
              <a:sym typeface="Arial"/>
            </a:endParaRPr>
          </a:p>
        </p:txBody>
      </p:sp>
      <p:sp>
        <p:nvSpPr>
          <p:cNvPr id="300" name="Google Shape;300;p35"/>
          <p:cNvSpPr/>
          <p:nvPr/>
        </p:nvSpPr>
        <p:spPr>
          <a:xfrm>
            <a:off x="4814800" y="2947000"/>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Georgia"/>
              <a:ea typeface="Georgia"/>
              <a:cs typeface="Georgia"/>
              <a:sym typeface="Georgia"/>
            </a:endParaRPr>
          </a:p>
        </p:txBody>
      </p:sp>
      <p:sp>
        <p:nvSpPr>
          <p:cNvPr id="301" name="Google Shape;301;p35"/>
          <p:cNvSpPr txBox="1"/>
          <p:nvPr/>
        </p:nvSpPr>
        <p:spPr>
          <a:xfrm>
            <a:off x="4814800" y="2947000"/>
            <a:ext cx="3819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Georgia"/>
                <a:ea typeface="Georgia"/>
                <a:cs typeface="Georgia"/>
                <a:sym typeface="Georgia"/>
              </a:rPr>
              <a:t>10</a:t>
            </a:r>
            <a:endParaRPr b="0" i="0" sz="1200" u="none" cap="none" strike="noStrike">
              <a:solidFill>
                <a:srgbClr val="000000"/>
              </a:solidFill>
              <a:latin typeface="Georgia"/>
              <a:ea typeface="Georgia"/>
              <a:cs typeface="Georgia"/>
              <a:sym typeface="Georgia"/>
            </a:endParaRPr>
          </a:p>
        </p:txBody>
      </p:sp>
      <p:sp>
        <p:nvSpPr>
          <p:cNvPr id="302" name="Google Shape;302;p35"/>
          <p:cNvSpPr txBox="1"/>
          <p:nvPr/>
        </p:nvSpPr>
        <p:spPr>
          <a:xfrm>
            <a:off x="5278350" y="3562775"/>
            <a:ext cx="2199900" cy="4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Predictive analytics</a:t>
            </a:r>
            <a:endParaRPr b="0" i="0" sz="1400" u="none" cap="none" strike="noStrike">
              <a:solidFill>
                <a:schemeClr val="dk1"/>
              </a:solidFill>
              <a:latin typeface="Arial"/>
              <a:ea typeface="Arial"/>
              <a:cs typeface="Arial"/>
              <a:sym typeface="Arial"/>
            </a:endParaRPr>
          </a:p>
        </p:txBody>
      </p:sp>
      <p:sp>
        <p:nvSpPr>
          <p:cNvPr id="303" name="Google Shape;303;p35"/>
          <p:cNvSpPr txBox="1"/>
          <p:nvPr/>
        </p:nvSpPr>
        <p:spPr>
          <a:xfrm>
            <a:off x="4814800" y="3594575"/>
            <a:ext cx="381900" cy="3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Georgia"/>
                <a:ea typeface="Georgia"/>
                <a:cs typeface="Georgia"/>
                <a:sym typeface="Georgia"/>
              </a:rPr>
              <a:t>11</a:t>
            </a:r>
            <a:endParaRPr b="0" i="0" sz="1200" u="none" cap="none" strike="noStrike">
              <a:solidFill>
                <a:srgbClr val="000000"/>
              </a:solidFill>
              <a:latin typeface="Georgia"/>
              <a:ea typeface="Georgia"/>
              <a:cs typeface="Georgia"/>
              <a:sym typeface="Georgia"/>
            </a:endParaRPr>
          </a:p>
        </p:txBody>
      </p:sp>
      <p:sp>
        <p:nvSpPr>
          <p:cNvPr id="304" name="Google Shape;304;p35"/>
          <p:cNvSpPr txBox="1"/>
          <p:nvPr/>
        </p:nvSpPr>
        <p:spPr>
          <a:xfrm>
            <a:off x="5278350" y="2900950"/>
            <a:ext cx="3438000" cy="8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Georgia"/>
                <a:ea typeface="Georgia"/>
                <a:cs typeface="Georgia"/>
                <a:sym typeface="Georgia"/>
              </a:rPr>
              <a:t>Unstructured data and sentiment analysis</a:t>
            </a:r>
            <a:endParaRPr b="0" i="0" sz="1400" u="none" cap="none" strike="noStrike">
              <a:solidFill>
                <a:schemeClr val="dk1"/>
              </a:solidFill>
              <a:latin typeface="Arial"/>
              <a:ea typeface="Arial"/>
              <a:cs typeface="Arial"/>
              <a:sym typeface="Arial"/>
            </a:endParaRPr>
          </a:p>
        </p:txBody>
      </p:sp>
      <p:sp>
        <p:nvSpPr>
          <p:cNvPr id="305" name="Google Shape;305;p35"/>
          <p:cNvSpPr/>
          <p:nvPr/>
        </p:nvSpPr>
        <p:spPr>
          <a:xfrm>
            <a:off x="4814788" y="3594575"/>
            <a:ext cx="381900" cy="38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